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48" r:id="rId2"/>
  </p:sldMasterIdLst>
  <p:notesMasterIdLst>
    <p:notesMasterId r:id="rId33"/>
  </p:notesMasterIdLst>
  <p:sldIdLst>
    <p:sldId id="329" r:id="rId3"/>
    <p:sldId id="258" r:id="rId4"/>
    <p:sldId id="319" r:id="rId5"/>
    <p:sldId id="257" r:id="rId6"/>
    <p:sldId id="318" r:id="rId7"/>
    <p:sldId id="260" r:id="rId8"/>
    <p:sldId id="262" r:id="rId9"/>
    <p:sldId id="323" r:id="rId10"/>
    <p:sldId id="303" r:id="rId11"/>
    <p:sldId id="304" r:id="rId12"/>
    <p:sldId id="307" r:id="rId13"/>
    <p:sldId id="326" r:id="rId14"/>
    <p:sldId id="320" r:id="rId15"/>
    <p:sldId id="313" r:id="rId16"/>
    <p:sldId id="315" r:id="rId17"/>
    <p:sldId id="316" r:id="rId18"/>
    <p:sldId id="317" r:id="rId19"/>
    <p:sldId id="321" r:id="rId20"/>
    <p:sldId id="309" r:id="rId21"/>
    <p:sldId id="310" r:id="rId22"/>
    <p:sldId id="311" r:id="rId23"/>
    <p:sldId id="312" r:id="rId24"/>
    <p:sldId id="330" r:id="rId25"/>
    <p:sldId id="331" r:id="rId26"/>
    <p:sldId id="332" r:id="rId27"/>
    <p:sldId id="333" r:id="rId28"/>
    <p:sldId id="334" r:id="rId29"/>
    <p:sldId id="335" r:id="rId30"/>
    <p:sldId id="336" r:id="rId31"/>
    <p:sldId id="27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Lato" panose="020F0502020204030203" pitchFamily="34" charset="77"/>
      <p:regular r:id="rId40"/>
      <p:bold r:id="rId41"/>
      <p:italic r:id="rId42"/>
      <p:boldItalic r:id="rId43"/>
    </p:embeddedFont>
    <p:embeddedFont>
      <p:font typeface="Lato Black" panose="020F0502020204030203" pitchFamily="34" charset="77"/>
      <p:regular r:id="rId44"/>
      <p:bold r:id="rId45"/>
      <p:italic r:id="rId46"/>
      <p:boldItalic r:id="rId47"/>
    </p:embeddedFont>
    <p:embeddedFont>
      <p:font typeface="Lato Light" panose="020F0502020204030203" pitchFamily="34" charset="77"/>
      <p:regular r:id="rId48"/>
      <p:bold r:id="rId49"/>
      <p:italic r:id="rId50"/>
      <p:boldItalic r:id="rId51"/>
    </p:embeddedFont>
    <p:embeddedFont>
      <p:font typeface="Source Sans Pro Black" panose="020F0502020204030204" pitchFamily="34" charset="0"/>
      <p:bold r:id="rId52"/>
      <p:italic r:id="rId53"/>
      <p:boldItalic r:id="rId54"/>
    </p:embeddedFont>
    <p:embeddedFont>
      <p:font typeface="Wingdings 3" pitchFamily="2" charset="2"/>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e Iacomini" initials="DI" lastIdx="1" clrIdx="0">
    <p:extLst>
      <p:ext uri="{19B8F6BF-5375-455C-9EA6-DF929625EA0E}">
        <p15:presenceInfo xmlns:p15="http://schemas.microsoft.com/office/powerpoint/2012/main" userId="e99dcbf5be56cc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50F6AC-D33C-4971-A791-EAE0C16FF657}">
  <a:tblStyle styleId="{2150F6AC-D33C-4971-A791-EAE0C16FF6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77"/>
  </p:normalViewPr>
  <p:slideViewPr>
    <p:cSldViewPr snapToGrid="0">
      <p:cViewPr>
        <p:scale>
          <a:sx n="136" d="100"/>
          <a:sy n="136" d="100"/>
        </p:scale>
        <p:origin x="96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1c33611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1c33611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9722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0139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d27ede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d27ede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4057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d27ede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d27ede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691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885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4194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2292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7936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d27ede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d27ede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9374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8380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d27ede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d27ede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573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823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261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7704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347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634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62d27ede8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62d27ede8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2d27ede8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2d27ede8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2d27ede8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2d27ede8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029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d27ede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d27ede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1c336114a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1c336114a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859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315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8004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BULLET POINTS">
  <p:cSld name="TITLE_1_1_1_2">
    <p:bg>
      <p:bgPr>
        <a:solidFill>
          <a:schemeClr val="accent4"/>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000"/>
              <a:buNone/>
              <a:defRPr sz="100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16" name="Google Shape;16;p3"/>
          <p:cNvSpPr txBox="1">
            <a:spLocks noGrp="1"/>
          </p:cNvSpPr>
          <p:nvPr>
            <p:ph type="body" idx="1"/>
          </p:nvPr>
        </p:nvSpPr>
        <p:spPr>
          <a:xfrm>
            <a:off x="1031800" y="1147775"/>
            <a:ext cx="6401100" cy="31902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SzPts val="1000"/>
              <a:buFont typeface="Lato Light"/>
              <a:buChar char="●"/>
              <a:defRPr sz="1000">
                <a:latin typeface="Lato Light"/>
                <a:ea typeface="Lato Light"/>
                <a:cs typeface="Lato Light"/>
                <a:sym typeface="Lato Light"/>
              </a:defRPr>
            </a:lvl1pPr>
            <a:lvl2pPr marL="914400" lvl="1"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2pPr>
            <a:lvl3pPr marL="1371600" lvl="2"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3pPr>
            <a:lvl4pPr marL="1828800" lvl="3"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4pPr>
            <a:lvl5pPr marL="2286000" lvl="4"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5pPr>
            <a:lvl6pPr marL="2743200" lvl="5"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6pPr>
            <a:lvl7pPr marL="3200400" lvl="6"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7pPr>
            <a:lvl8pPr marL="3657600" lvl="7"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8pPr>
            <a:lvl9pPr marL="4114800" lvl="8" indent="-292100" rtl="0">
              <a:lnSpc>
                <a:spcPct val="150000"/>
              </a:lnSpc>
              <a:spcBef>
                <a:spcPts val="1600"/>
              </a:spcBef>
              <a:spcAft>
                <a:spcPts val="1600"/>
              </a:spcAft>
              <a:buSzPts val="1000"/>
              <a:buFont typeface="Lato Light"/>
              <a:buChar char="■"/>
              <a:defRPr sz="1000">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7"/>
        <p:cNvGrpSpPr/>
        <p:nvPr/>
      </p:nvGrpSpPr>
      <p:grpSpPr>
        <a:xfrm>
          <a:off x="0" y="0"/>
          <a:ext cx="0" cy="0"/>
          <a:chOff x="0" y="0"/>
          <a:chExt cx="0" cy="0"/>
        </a:xfrm>
      </p:grpSpPr>
      <p:sp>
        <p:nvSpPr>
          <p:cNvPr id="18" name="Google Shape;18;p4"/>
          <p:cNvSpPr txBox="1">
            <a:spLocks noGrp="1"/>
          </p:cNvSpPr>
          <p:nvPr>
            <p:ph type="title" hasCustomPrompt="1"/>
          </p:nvPr>
        </p:nvSpPr>
        <p:spPr>
          <a:xfrm>
            <a:off x="4722050" y="1287582"/>
            <a:ext cx="548700" cy="393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200"/>
              <a:buNone/>
              <a:defRPr sz="1200">
                <a:solidFill>
                  <a:schemeClr val="accent1"/>
                </a:solidFill>
              </a:defRPr>
            </a:lvl1pPr>
            <a:lvl2pPr lvl="1" algn="ctr" rtl="0">
              <a:spcBef>
                <a:spcPts val="0"/>
              </a:spcBef>
              <a:spcAft>
                <a:spcPts val="0"/>
              </a:spcAft>
              <a:buClr>
                <a:schemeClr val="accent1"/>
              </a:buClr>
              <a:buSzPts val="1200"/>
              <a:buNone/>
              <a:defRPr sz="1200">
                <a:solidFill>
                  <a:schemeClr val="accent1"/>
                </a:solidFill>
              </a:defRPr>
            </a:lvl2pPr>
            <a:lvl3pPr lvl="2" algn="ctr" rtl="0">
              <a:spcBef>
                <a:spcPts val="0"/>
              </a:spcBef>
              <a:spcAft>
                <a:spcPts val="0"/>
              </a:spcAft>
              <a:buClr>
                <a:schemeClr val="accent1"/>
              </a:buClr>
              <a:buSzPts val="1200"/>
              <a:buNone/>
              <a:defRPr sz="1200">
                <a:solidFill>
                  <a:schemeClr val="accent1"/>
                </a:solidFill>
              </a:defRPr>
            </a:lvl3pPr>
            <a:lvl4pPr lvl="3" algn="ctr" rtl="0">
              <a:spcBef>
                <a:spcPts val="0"/>
              </a:spcBef>
              <a:spcAft>
                <a:spcPts val="0"/>
              </a:spcAft>
              <a:buClr>
                <a:schemeClr val="accent1"/>
              </a:buClr>
              <a:buSzPts val="1200"/>
              <a:buNone/>
              <a:defRPr sz="1200">
                <a:solidFill>
                  <a:schemeClr val="accent1"/>
                </a:solidFill>
              </a:defRPr>
            </a:lvl4pPr>
            <a:lvl5pPr lvl="4" algn="ctr" rtl="0">
              <a:spcBef>
                <a:spcPts val="0"/>
              </a:spcBef>
              <a:spcAft>
                <a:spcPts val="0"/>
              </a:spcAft>
              <a:buClr>
                <a:schemeClr val="accent1"/>
              </a:buClr>
              <a:buSzPts val="1200"/>
              <a:buNone/>
              <a:defRPr sz="1200">
                <a:solidFill>
                  <a:schemeClr val="accent1"/>
                </a:solidFill>
              </a:defRPr>
            </a:lvl5pPr>
            <a:lvl6pPr lvl="5" algn="ctr" rtl="0">
              <a:spcBef>
                <a:spcPts val="0"/>
              </a:spcBef>
              <a:spcAft>
                <a:spcPts val="0"/>
              </a:spcAft>
              <a:buClr>
                <a:schemeClr val="accent1"/>
              </a:buClr>
              <a:buSzPts val="1200"/>
              <a:buNone/>
              <a:defRPr sz="1200">
                <a:solidFill>
                  <a:schemeClr val="accent1"/>
                </a:solidFill>
              </a:defRPr>
            </a:lvl6pPr>
            <a:lvl7pPr lvl="6" algn="ctr" rtl="0">
              <a:spcBef>
                <a:spcPts val="0"/>
              </a:spcBef>
              <a:spcAft>
                <a:spcPts val="0"/>
              </a:spcAft>
              <a:buClr>
                <a:schemeClr val="accent1"/>
              </a:buClr>
              <a:buSzPts val="1200"/>
              <a:buNone/>
              <a:defRPr sz="1200">
                <a:solidFill>
                  <a:schemeClr val="accent1"/>
                </a:solidFill>
              </a:defRPr>
            </a:lvl7pPr>
            <a:lvl8pPr lvl="7" algn="ctr" rtl="0">
              <a:spcBef>
                <a:spcPts val="0"/>
              </a:spcBef>
              <a:spcAft>
                <a:spcPts val="0"/>
              </a:spcAft>
              <a:buClr>
                <a:schemeClr val="accent1"/>
              </a:buClr>
              <a:buSzPts val="1200"/>
              <a:buNone/>
              <a:defRPr sz="1200">
                <a:solidFill>
                  <a:schemeClr val="accent1"/>
                </a:solidFill>
              </a:defRPr>
            </a:lvl8pPr>
            <a:lvl9pPr lvl="8" algn="ctr" rtl="0">
              <a:spcBef>
                <a:spcPts val="0"/>
              </a:spcBef>
              <a:spcAft>
                <a:spcPts val="0"/>
              </a:spcAft>
              <a:buClr>
                <a:schemeClr val="accent1"/>
              </a:buClr>
              <a:buSzPts val="1200"/>
              <a:buNone/>
              <a:defRPr sz="1200">
                <a:solidFill>
                  <a:schemeClr val="accent1"/>
                </a:solidFill>
              </a:defRPr>
            </a:lvl9pPr>
          </a:lstStyle>
          <a:p>
            <a:r>
              <a:t>xx%</a:t>
            </a:r>
          </a:p>
        </p:txBody>
      </p:sp>
      <p:sp>
        <p:nvSpPr>
          <p:cNvPr id="19" name="Google Shape;19;p4"/>
          <p:cNvSpPr txBox="1">
            <a:spLocks noGrp="1"/>
          </p:cNvSpPr>
          <p:nvPr>
            <p:ph type="ctrTitle" idx="2"/>
          </p:nvPr>
        </p:nvSpPr>
        <p:spPr>
          <a:xfrm>
            <a:off x="5255450" y="1442256"/>
            <a:ext cx="2597700" cy="24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20" name="Google Shape;20;p4"/>
          <p:cNvSpPr txBox="1">
            <a:spLocks noGrp="1"/>
          </p:cNvSpPr>
          <p:nvPr>
            <p:ph type="subTitle" idx="1"/>
          </p:nvPr>
        </p:nvSpPr>
        <p:spPr>
          <a:xfrm>
            <a:off x="5255450" y="1547596"/>
            <a:ext cx="2094900" cy="4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1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1" name="Google Shape;21;p4"/>
          <p:cNvSpPr txBox="1">
            <a:spLocks noGrp="1"/>
          </p:cNvSpPr>
          <p:nvPr>
            <p:ph type="title" idx="3" hasCustomPrompt="1"/>
          </p:nvPr>
        </p:nvSpPr>
        <p:spPr>
          <a:xfrm>
            <a:off x="4722050" y="1991757"/>
            <a:ext cx="548700" cy="393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200"/>
              <a:buNone/>
              <a:defRPr sz="1200">
                <a:solidFill>
                  <a:schemeClr val="accent1"/>
                </a:solidFill>
              </a:defRPr>
            </a:lvl1pPr>
            <a:lvl2pPr lvl="1" algn="ctr" rtl="0">
              <a:spcBef>
                <a:spcPts val="0"/>
              </a:spcBef>
              <a:spcAft>
                <a:spcPts val="0"/>
              </a:spcAft>
              <a:buClr>
                <a:schemeClr val="accent1"/>
              </a:buClr>
              <a:buSzPts val="1200"/>
              <a:buNone/>
              <a:defRPr sz="1200">
                <a:solidFill>
                  <a:schemeClr val="accent1"/>
                </a:solidFill>
              </a:defRPr>
            </a:lvl2pPr>
            <a:lvl3pPr lvl="2" algn="ctr" rtl="0">
              <a:spcBef>
                <a:spcPts val="0"/>
              </a:spcBef>
              <a:spcAft>
                <a:spcPts val="0"/>
              </a:spcAft>
              <a:buClr>
                <a:schemeClr val="accent1"/>
              </a:buClr>
              <a:buSzPts val="1200"/>
              <a:buNone/>
              <a:defRPr sz="1200">
                <a:solidFill>
                  <a:schemeClr val="accent1"/>
                </a:solidFill>
              </a:defRPr>
            </a:lvl3pPr>
            <a:lvl4pPr lvl="3" algn="ctr" rtl="0">
              <a:spcBef>
                <a:spcPts val="0"/>
              </a:spcBef>
              <a:spcAft>
                <a:spcPts val="0"/>
              </a:spcAft>
              <a:buClr>
                <a:schemeClr val="accent1"/>
              </a:buClr>
              <a:buSzPts val="1200"/>
              <a:buNone/>
              <a:defRPr sz="1200">
                <a:solidFill>
                  <a:schemeClr val="accent1"/>
                </a:solidFill>
              </a:defRPr>
            </a:lvl4pPr>
            <a:lvl5pPr lvl="4" algn="ctr" rtl="0">
              <a:spcBef>
                <a:spcPts val="0"/>
              </a:spcBef>
              <a:spcAft>
                <a:spcPts val="0"/>
              </a:spcAft>
              <a:buClr>
                <a:schemeClr val="accent1"/>
              </a:buClr>
              <a:buSzPts val="1200"/>
              <a:buNone/>
              <a:defRPr sz="1200">
                <a:solidFill>
                  <a:schemeClr val="accent1"/>
                </a:solidFill>
              </a:defRPr>
            </a:lvl5pPr>
            <a:lvl6pPr lvl="5" algn="ctr" rtl="0">
              <a:spcBef>
                <a:spcPts val="0"/>
              </a:spcBef>
              <a:spcAft>
                <a:spcPts val="0"/>
              </a:spcAft>
              <a:buClr>
                <a:schemeClr val="accent1"/>
              </a:buClr>
              <a:buSzPts val="1200"/>
              <a:buNone/>
              <a:defRPr sz="1200">
                <a:solidFill>
                  <a:schemeClr val="accent1"/>
                </a:solidFill>
              </a:defRPr>
            </a:lvl6pPr>
            <a:lvl7pPr lvl="6" algn="ctr" rtl="0">
              <a:spcBef>
                <a:spcPts val="0"/>
              </a:spcBef>
              <a:spcAft>
                <a:spcPts val="0"/>
              </a:spcAft>
              <a:buClr>
                <a:schemeClr val="accent1"/>
              </a:buClr>
              <a:buSzPts val="1200"/>
              <a:buNone/>
              <a:defRPr sz="1200">
                <a:solidFill>
                  <a:schemeClr val="accent1"/>
                </a:solidFill>
              </a:defRPr>
            </a:lvl7pPr>
            <a:lvl8pPr lvl="7" algn="ctr" rtl="0">
              <a:spcBef>
                <a:spcPts val="0"/>
              </a:spcBef>
              <a:spcAft>
                <a:spcPts val="0"/>
              </a:spcAft>
              <a:buClr>
                <a:schemeClr val="accent1"/>
              </a:buClr>
              <a:buSzPts val="1200"/>
              <a:buNone/>
              <a:defRPr sz="1200">
                <a:solidFill>
                  <a:schemeClr val="accent1"/>
                </a:solidFill>
              </a:defRPr>
            </a:lvl8pPr>
            <a:lvl9pPr lvl="8" algn="ctr" rtl="0">
              <a:spcBef>
                <a:spcPts val="0"/>
              </a:spcBef>
              <a:spcAft>
                <a:spcPts val="0"/>
              </a:spcAft>
              <a:buClr>
                <a:schemeClr val="accent1"/>
              </a:buClr>
              <a:buSzPts val="1200"/>
              <a:buNone/>
              <a:defRPr sz="1200">
                <a:solidFill>
                  <a:schemeClr val="accent1"/>
                </a:solidFill>
              </a:defRPr>
            </a:lvl9pPr>
          </a:lstStyle>
          <a:p>
            <a:r>
              <a:t>xx%</a:t>
            </a:r>
          </a:p>
        </p:txBody>
      </p:sp>
      <p:sp>
        <p:nvSpPr>
          <p:cNvPr id="22" name="Google Shape;22;p4"/>
          <p:cNvSpPr txBox="1">
            <a:spLocks noGrp="1"/>
          </p:cNvSpPr>
          <p:nvPr>
            <p:ph type="ctrTitle" idx="4"/>
          </p:nvPr>
        </p:nvSpPr>
        <p:spPr>
          <a:xfrm>
            <a:off x="5255450" y="2146430"/>
            <a:ext cx="2597700" cy="24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23" name="Google Shape;23;p4"/>
          <p:cNvSpPr txBox="1">
            <a:spLocks noGrp="1"/>
          </p:cNvSpPr>
          <p:nvPr>
            <p:ph type="subTitle" idx="5"/>
          </p:nvPr>
        </p:nvSpPr>
        <p:spPr>
          <a:xfrm>
            <a:off x="5255450" y="2250736"/>
            <a:ext cx="2094900" cy="4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1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title" idx="6" hasCustomPrompt="1"/>
          </p:nvPr>
        </p:nvSpPr>
        <p:spPr>
          <a:xfrm>
            <a:off x="4722050" y="2703007"/>
            <a:ext cx="548700" cy="393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200"/>
              <a:buNone/>
              <a:defRPr sz="1200">
                <a:solidFill>
                  <a:schemeClr val="accent1"/>
                </a:solidFill>
              </a:defRPr>
            </a:lvl1pPr>
            <a:lvl2pPr lvl="1" algn="ctr" rtl="0">
              <a:spcBef>
                <a:spcPts val="0"/>
              </a:spcBef>
              <a:spcAft>
                <a:spcPts val="0"/>
              </a:spcAft>
              <a:buClr>
                <a:schemeClr val="accent1"/>
              </a:buClr>
              <a:buSzPts val="1200"/>
              <a:buNone/>
              <a:defRPr sz="1200">
                <a:solidFill>
                  <a:schemeClr val="accent1"/>
                </a:solidFill>
              </a:defRPr>
            </a:lvl2pPr>
            <a:lvl3pPr lvl="2" algn="ctr" rtl="0">
              <a:spcBef>
                <a:spcPts val="0"/>
              </a:spcBef>
              <a:spcAft>
                <a:spcPts val="0"/>
              </a:spcAft>
              <a:buClr>
                <a:schemeClr val="accent1"/>
              </a:buClr>
              <a:buSzPts val="1200"/>
              <a:buNone/>
              <a:defRPr sz="1200">
                <a:solidFill>
                  <a:schemeClr val="accent1"/>
                </a:solidFill>
              </a:defRPr>
            </a:lvl3pPr>
            <a:lvl4pPr lvl="3" algn="ctr" rtl="0">
              <a:spcBef>
                <a:spcPts val="0"/>
              </a:spcBef>
              <a:spcAft>
                <a:spcPts val="0"/>
              </a:spcAft>
              <a:buClr>
                <a:schemeClr val="accent1"/>
              </a:buClr>
              <a:buSzPts val="1200"/>
              <a:buNone/>
              <a:defRPr sz="1200">
                <a:solidFill>
                  <a:schemeClr val="accent1"/>
                </a:solidFill>
              </a:defRPr>
            </a:lvl4pPr>
            <a:lvl5pPr lvl="4" algn="ctr" rtl="0">
              <a:spcBef>
                <a:spcPts val="0"/>
              </a:spcBef>
              <a:spcAft>
                <a:spcPts val="0"/>
              </a:spcAft>
              <a:buClr>
                <a:schemeClr val="accent1"/>
              </a:buClr>
              <a:buSzPts val="1200"/>
              <a:buNone/>
              <a:defRPr sz="1200">
                <a:solidFill>
                  <a:schemeClr val="accent1"/>
                </a:solidFill>
              </a:defRPr>
            </a:lvl5pPr>
            <a:lvl6pPr lvl="5" algn="ctr" rtl="0">
              <a:spcBef>
                <a:spcPts val="0"/>
              </a:spcBef>
              <a:spcAft>
                <a:spcPts val="0"/>
              </a:spcAft>
              <a:buClr>
                <a:schemeClr val="accent1"/>
              </a:buClr>
              <a:buSzPts val="1200"/>
              <a:buNone/>
              <a:defRPr sz="1200">
                <a:solidFill>
                  <a:schemeClr val="accent1"/>
                </a:solidFill>
              </a:defRPr>
            </a:lvl6pPr>
            <a:lvl7pPr lvl="6" algn="ctr" rtl="0">
              <a:spcBef>
                <a:spcPts val="0"/>
              </a:spcBef>
              <a:spcAft>
                <a:spcPts val="0"/>
              </a:spcAft>
              <a:buClr>
                <a:schemeClr val="accent1"/>
              </a:buClr>
              <a:buSzPts val="1200"/>
              <a:buNone/>
              <a:defRPr sz="1200">
                <a:solidFill>
                  <a:schemeClr val="accent1"/>
                </a:solidFill>
              </a:defRPr>
            </a:lvl7pPr>
            <a:lvl8pPr lvl="7" algn="ctr" rtl="0">
              <a:spcBef>
                <a:spcPts val="0"/>
              </a:spcBef>
              <a:spcAft>
                <a:spcPts val="0"/>
              </a:spcAft>
              <a:buClr>
                <a:schemeClr val="accent1"/>
              </a:buClr>
              <a:buSzPts val="1200"/>
              <a:buNone/>
              <a:defRPr sz="1200">
                <a:solidFill>
                  <a:schemeClr val="accent1"/>
                </a:solidFill>
              </a:defRPr>
            </a:lvl8pPr>
            <a:lvl9pPr lvl="8" algn="ctr" rtl="0">
              <a:spcBef>
                <a:spcPts val="0"/>
              </a:spcBef>
              <a:spcAft>
                <a:spcPts val="0"/>
              </a:spcAft>
              <a:buClr>
                <a:schemeClr val="accent1"/>
              </a:buClr>
              <a:buSzPts val="1200"/>
              <a:buNone/>
              <a:defRPr sz="1200">
                <a:solidFill>
                  <a:schemeClr val="accent1"/>
                </a:solidFill>
              </a:defRPr>
            </a:lvl9pPr>
          </a:lstStyle>
          <a:p>
            <a:r>
              <a:t>xx%</a:t>
            </a:r>
          </a:p>
        </p:txBody>
      </p:sp>
      <p:sp>
        <p:nvSpPr>
          <p:cNvPr id="25" name="Google Shape;25;p4"/>
          <p:cNvSpPr txBox="1">
            <a:spLocks noGrp="1"/>
          </p:cNvSpPr>
          <p:nvPr>
            <p:ph type="ctrTitle" idx="7"/>
          </p:nvPr>
        </p:nvSpPr>
        <p:spPr>
          <a:xfrm>
            <a:off x="5255450" y="2857680"/>
            <a:ext cx="2597700" cy="24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26" name="Google Shape;26;p4"/>
          <p:cNvSpPr txBox="1">
            <a:spLocks noGrp="1"/>
          </p:cNvSpPr>
          <p:nvPr>
            <p:ph type="subTitle" idx="8"/>
          </p:nvPr>
        </p:nvSpPr>
        <p:spPr>
          <a:xfrm>
            <a:off x="5255450" y="2968391"/>
            <a:ext cx="2094900" cy="4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1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7" name="Google Shape;27;p4"/>
          <p:cNvSpPr txBox="1">
            <a:spLocks noGrp="1"/>
          </p:cNvSpPr>
          <p:nvPr>
            <p:ph type="title" idx="9" hasCustomPrompt="1"/>
          </p:nvPr>
        </p:nvSpPr>
        <p:spPr>
          <a:xfrm>
            <a:off x="4722050" y="3414257"/>
            <a:ext cx="548700" cy="393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200"/>
              <a:buNone/>
              <a:defRPr sz="1200">
                <a:solidFill>
                  <a:schemeClr val="accent1"/>
                </a:solidFill>
              </a:defRPr>
            </a:lvl1pPr>
            <a:lvl2pPr lvl="1" algn="ctr" rtl="0">
              <a:spcBef>
                <a:spcPts val="0"/>
              </a:spcBef>
              <a:spcAft>
                <a:spcPts val="0"/>
              </a:spcAft>
              <a:buClr>
                <a:schemeClr val="accent1"/>
              </a:buClr>
              <a:buSzPts val="1200"/>
              <a:buNone/>
              <a:defRPr sz="1200">
                <a:solidFill>
                  <a:schemeClr val="accent1"/>
                </a:solidFill>
              </a:defRPr>
            </a:lvl2pPr>
            <a:lvl3pPr lvl="2" algn="ctr" rtl="0">
              <a:spcBef>
                <a:spcPts val="0"/>
              </a:spcBef>
              <a:spcAft>
                <a:spcPts val="0"/>
              </a:spcAft>
              <a:buClr>
                <a:schemeClr val="accent1"/>
              </a:buClr>
              <a:buSzPts val="1200"/>
              <a:buNone/>
              <a:defRPr sz="1200">
                <a:solidFill>
                  <a:schemeClr val="accent1"/>
                </a:solidFill>
              </a:defRPr>
            </a:lvl3pPr>
            <a:lvl4pPr lvl="3" algn="ctr" rtl="0">
              <a:spcBef>
                <a:spcPts val="0"/>
              </a:spcBef>
              <a:spcAft>
                <a:spcPts val="0"/>
              </a:spcAft>
              <a:buClr>
                <a:schemeClr val="accent1"/>
              </a:buClr>
              <a:buSzPts val="1200"/>
              <a:buNone/>
              <a:defRPr sz="1200">
                <a:solidFill>
                  <a:schemeClr val="accent1"/>
                </a:solidFill>
              </a:defRPr>
            </a:lvl4pPr>
            <a:lvl5pPr lvl="4" algn="ctr" rtl="0">
              <a:spcBef>
                <a:spcPts val="0"/>
              </a:spcBef>
              <a:spcAft>
                <a:spcPts val="0"/>
              </a:spcAft>
              <a:buClr>
                <a:schemeClr val="accent1"/>
              </a:buClr>
              <a:buSzPts val="1200"/>
              <a:buNone/>
              <a:defRPr sz="1200">
                <a:solidFill>
                  <a:schemeClr val="accent1"/>
                </a:solidFill>
              </a:defRPr>
            </a:lvl5pPr>
            <a:lvl6pPr lvl="5" algn="ctr" rtl="0">
              <a:spcBef>
                <a:spcPts val="0"/>
              </a:spcBef>
              <a:spcAft>
                <a:spcPts val="0"/>
              </a:spcAft>
              <a:buClr>
                <a:schemeClr val="accent1"/>
              </a:buClr>
              <a:buSzPts val="1200"/>
              <a:buNone/>
              <a:defRPr sz="1200">
                <a:solidFill>
                  <a:schemeClr val="accent1"/>
                </a:solidFill>
              </a:defRPr>
            </a:lvl6pPr>
            <a:lvl7pPr lvl="6" algn="ctr" rtl="0">
              <a:spcBef>
                <a:spcPts val="0"/>
              </a:spcBef>
              <a:spcAft>
                <a:spcPts val="0"/>
              </a:spcAft>
              <a:buClr>
                <a:schemeClr val="accent1"/>
              </a:buClr>
              <a:buSzPts val="1200"/>
              <a:buNone/>
              <a:defRPr sz="1200">
                <a:solidFill>
                  <a:schemeClr val="accent1"/>
                </a:solidFill>
              </a:defRPr>
            </a:lvl7pPr>
            <a:lvl8pPr lvl="7" algn="ctr" rtl="0">
              <a:spcBef>
                <a:spcPts val="0"/>
              </a:spcBef>
              <a:spcAft>
                <a:spcPts val="0"/>
              </a:spcAft>
              <a:buClr>
                <a:schemeClr val="accent1"/>
              </a:buClr>
              <a:buSzPts val="1200"/>
              <a:buNone/>
              <a:defRPr sz="1200">
                <a:solidFill>
                  <a:schemeClr val="accent1"/>
                </a:solidFill>
              </a:defRPr>
            </a:lvl8pPr>
            <a:lvl9pPr lvl="8" algn="ctr" rtl="0">
              <a:spcBef>
                <a:spcPts val="0"/>
              </a:spcBef>
              <a:spcAft>
                <a:spcPts val="0"/>
              </a:spcAft>
              <a:buClr>
                <a:schemeClr val="accent1"/>
              </a:buClr>
              <a:buSzPts val="1200"/>
              <a:buNone/>
              <a:defRPr sz="1200">
                <a:solidFill>
                  <a:schemeClr val="accent1"/>
                </a:solidFill>
              </a:defRPr>
            </a:lvl9pPr>
          </a:lstStyle>
          <a:p>
            <a:r>
              <a:t>xx%</a:t>
            </a:r>
          </a:p>
        </p:txBody>
      </p:sp>
      <p:sp>
        <p:nvSpPr>
          <p:cNvPr id="28" name="Google Shape;28;p4"/>
          <p:cNvSpPr txBox="1">
            <a:spLocks noGrp="1"/>
          </p:cNvSpPr>
          <p:nvPr>
            <p:ph type="ctrTitle" idx="13"/>
          </p:nvPr>
        </p:nvSpPr>
        <p:spPr>
          <a:xfrm>
            <a:off x="5255450" y="3568925"/>
            <a:ext cx="2597700" cy="24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29" name="Google Shape;29;p4"/>
          <p:cNvSpPr txBox="1">
            <a:spLocks noGrp="1"/>
          </p:cNvSpPr>
          <p:nvPr>
            <p:ph type="subTitle" idx="14"/>
          </p:nvPr>
        </p:nvSpPr>
        <p:spPr>
          <a:xfrm>
            <a:off x="5255450" y="3679640"/>
            <a:ext cx="2094900" cy="4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1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30" name="Google Shape;30;p4"/>
          <p:cNvSpPr txBox="1">
            <a:spLocks noGrp="1"/>
          </p:cNvSpPr>
          <p:nvPr>
            <p:ph type="ctrTitle" idx="15"/>
          </p:nvPr>
        </p:nvSpPr>
        <p:spPr>
          <a:xfrm>
            <a:off x="5925025" y="319150"/>
            <a:ext cx="2619000" cy="459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000"/>
              <a:buNone/>
              <a:defRPr sz="1000">
                <a:solidFill>
                  <a:schemeClr val="dk1"/>
                </a:solidFill>
              </a:defRPr>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TITLE_1_2">
    <p:spTree>
      <p:nvGrpSpPr>
        <p:cNvPr id="1" name="Shape 36"/>
        <p:cNvGrpSpPr/>
        <p:nvPr/>
      </p:nvGrpSpPr>
      <p:grpSpPr>
        <a:xfrm>
          <a:off x="0" y="0"/>
          <a:ext cx="0" cy="0"/>
          <a:chOff x="0" y="0"/>
          <a:chExt cx="0" cy="0"/>
        </a:xfrm>
      </p:grpSpPr>
      <p:sp>
        <p:nvSpPr>
          <p:cNvPr id="37" name="Google Shape;37;p6"/>
          <p:cNvSpPr txBox="1">
            <a:spLocks noGrp="1"/>
          </p:cNvSpPr>
          <p:nvPr>
            <p:ph type="subTitle" idx="1"/>
          </p:nvPr>
        </p:nvSpPr>
        <p:spPr>
          <a:xfrm>
            <a:off x="3386100" y="4165449"/>
            <a:ext cx="2371800" cy="5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38" name="Google Shape;38;p6"/>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9" name="Google Shape;39;p6"/>
          <p:cNvSpPr txBox="1">
            <a:spLocks noGrp="1"/>
          </p:cNvSpPr>
          <p:nvPr>
            <p:ph type="title" idx="2" hasCustomPrompt="1"/>
          </p:nvPr>
        </p:nvSpPr>
        <p:spPr>
          <a:xfrm>
            <a:off x="3996000" y="2997600"/>
            <a:ext cx="11520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4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r>
              <a:t>xx%</a:t>
            </a:r>
          </a:p>
        </p:txBody>
      </p:sp>
      <p:sp>
        <p:nvSpPr>
          <p:cNvPr id="40" name="Google Shape;40;p6"/>
          <p:cNvSpPr/>
          <p:nvPr/>
        </p:nvSpPr>
        <p:spPr>
          <a:xfrm>
            <a:off x="0" y="5040600"/>
            <a:ext cx="9144000" cy="102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HREE COLUMNS">
  <p:cSld name="TITLE_1_1">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000"/>
              <a:buNone/>
              <a:defRPr sz="100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43" name="Google Shape;43;p7"/>
          <p:cNvSpPr txBox="1">
            <a:spLocks noGrp="1"/>
          </p:cNvSpPr>
          <p:nvPr>
            <p:ph type="ctrTitle" idx="2"/>
          </p:nvPr>
        </p:nvSpPr>
        <p:spPr>
          <a:xfrm>
            <a:off x="1220850" y="3448300"/>
            <a:ext cx="2054100" cy="24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200"/>
              <a:buNone/>
              <a:defRPr sz="12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endParaRPr/>
          </a:p>
        </p:txBody>
      </p:sp>
      <p:sp>
        <p:nvSpPr>
          <p:cNvPr id="44" name="Google Shape;44;p7"/>
          <p:cNvSpPr txBox="1">
            <a:spLocks noGrp="1"/>
          </p:cNvSpPr>
          <p:nvPr>
            <p:ph type="subTitle" idx="1"/>
          </p:nvPr>
        </p:nvSpPr>
        <p:spPr>
          <a:xfrm>
            <a:off x="1419642" y="3856977"/>
            <a:ext cx="16566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45" name="Google Shape;45;p7"/>
          <p:cNvSpPr txBox="1">
            <a:spLocks noGrp="1"/>
          </p:cNvSpPr>
          <p:nvPr>
            <p:ph type="ctrTitle" idx="3"/>
          </p:nvPr>
        </p:nvSpPr>
        <p:spPr>
          <a:xfrm>
            <a:off x="3544950" y="3448300"/>
            <a:ext cx="2054100" cy="24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200"/>
              <a:buNone/>
              <a:defRPr sz="12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endParaRPr/>
          </a:p>
        </p:txBody>
      </p:sp>
      <p:sp>
        <p:nvSpPr>
          <p:cNvPr id="46" name="Google Shape;46;p7"/>
          <p:cNvSpPr txBox="1">
            <a:spLocks noGrp="1"/>
          </p:cNvSpPr>
          <p:nvPr>
            <p:ph type="subTitle" idx="4"/>
          </p:nvPr>
        </p:nvSpPr>
        <p:spPr>
          <a:xfrm>
            <a:off x="3743742" y="3856977"/>
            <a:ext cx="16566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47" name="Google Shape;47;p7"/>
          <p:cNvSpPr txBox="1">
            <a:spLocks noGrp="1"/>
          </p:cNvSpPr>
          <p:nvPr>
            <p:ph type="ctrTitle" idx="5"/>
          </p:nvPr>
        </p:nvSpPr>
        <p:spPr>
          <a:xfrm>
            <a:off x="5869050" y="3448300"/>
            <a:ext cx="2054100" cy="24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200"/>
              <a:buNone/>
              <a:defRPr sz="12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endParaRPr/>
          </a:p>
        </p:txBody>
      </p:sp>
      <p:sp>
        <p:nvSpPr>
          <p:cNvPr id="48" name="Google Shape;48;p7"/>
          <p:cNvSpPr txBox="1">
            <a:spLocks noGrp="1"/>
          </p:cNvSpPr>
          <p:nvPr>
            <p:ph type="subTitle" idx="6"/>
          </p:nvPr>
        </p:nvSpPr>
        <p:spPr>
          <a:xfrm>
            <a:off x="6067800" y="3856977"/>
            <a:ext cx="16566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1">
  <p:cSld name="TITLE_1_1_1_1">
    <p:spTree>
      <p:nvGrpSpPr>
        <p:cNvPr id="1" name="Shape 53"/>
        <p:cNvGrpSpPr/>
        <p:nvPr/>
      </p:nvGrpSpPr>
      <p:grpSpPr>
        <a:xfrm>
          <a:off x="0" y="0"/>
          <a:ext cx="0" cy="0"/>
          <a:chOff x="0" y="0"/>
          <a:chExt cx="0" cy="0"/>
        </a:xfrm>
      </p:grpSpPr>
      <p:sp>
        <p:nvSpPr>
          <p:cNvPr id="54" name="Google Shape;54;p9"/>
          <p:cNvSpPr/>
          <p:nvPr/>
        </p:nvSpPr>
        <p:spPr>
          <a:xfrm>
            <a:off x="810750" y="-9450"/>
            <a:ext cx="7522500" cy="51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9"/>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000"/>
              <a:buNone/>
              <a:defRPr sz="1000">
                <a:solidFill>
                  <a:schemeClr val="dk1"/>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3">
  <p:cSld name="TITLE_1_1_2_1_1">
    <p:spTree>
      <p:nvGrpSpPr>
        <p:cNvPr id="1" name="Shape 86"/>
        <p:cNvGrpSpPr/>
        <p:nvPr/>
      </p:nvGrpSpPr>
      <p:grpSpPr>
        <a:xfrm>
          <a:off x="0" y="0"/>
          <a:ext cx="0" cy="0"/>
          <a:chOff x="0" y="0"/>
          <a:chExt cx="0" cy="0"/>
        </a:xfrm>
      </p:grpSpPr>
      <p:sp>
        <p:nvSpPr>
          <p:cNvPr id="87" name="Google Shape;87;p16"/>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000"/>
              <a:buNone/>
              <a:defRPr sz="100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88" name="Google Shape;88;p16"/>
          <p:cNvSpPr txBox="1">
            <a:spLocks noGrp="1"/>
          </p:cNvSpPr>
          <p:nvPr>
            <p:ph type="ctrTitle" idx="2"/>
          </p:nvPr>
        </p:nvSpPr>
        <p:spPr>
          <a:xfrm>
            <a:off x="5323025" y="1379275"/>
            <a:ext cx="2970900" cy="63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a:endParaRPr/>
          </a:p>
        </p:txBody>
      </p:sp>
      <p:sp>
        <p:nvSpPr>
          <p:cNvPr id="89" name="Google Shape;89;p16"/>
          <p:cNvSpPr txBox="1">
            <a:spLocks noGrp="1"/>
          </p:cNvSpPr>
          <p:nvPr>
            <p:ph type="subTitle" idx="1"/>
          </p:nvPr>
        </p:nvSpPr>
        <p:spPr>
          <a:xfrm>
            <a:off x="5610125" y="1946351"/>
            <a:ext cx="2683800" cy="45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200"/>
              <a:buNone/>
              <a:defRPr sz="1200">
                <a:solidFill>
                  <a:schemeClr val="accent1"/>
                </a:solidFill>
              </a:defRPr>
            </a:lvl1pPr>
            <a:lvl2pPr lvl="1" algn="r" rtl="0">
              <a:lnSpc>
                <a:spcPct val="100000"/>
              </a:lnSpc>
              <a:spcBef>
                <a:spcPts val="0"/>
              </a:spcBef>
              <a:spcAft>
                <a:spcPts val="0"/>
              </a:spcAft>
              <a:buClr>
                <a:schemeClr val="accent1"/>
              </a:buClr>
              <a:buSzPts val="1200"/>
              <a:buNone/>
              <a:defRPr sz="1200">
                <a:solidFill>
                  <a:schemeClr val="accent1"/>
                </a:solidFill>
              </a:defRPr>
            </a:lvl2pPr>
            <a:lvl3pPr lvl="2" algn="r" rtl="0">
              <a:lnSpc>
                <a:spcPct val="100000"/>
              </a:lnSpc>
              <a:spcBef>
                <a:spcPts val="0"/>
              </a:spcBef>
              <a:spcAft>
                <a:spcPts val="0"/>
              </a:spcAft>
              <a:buClr>
                <a:schemeClr val="accent1"/>
              </a:buClr>
              <a:buSzPts val="1200"/>
              <a:buNone/>
              <a:defRPr sz="1200">
                <a:solidFill>
                  <a:schemeClr val="accent1"/>
                </a:solidFill>
              </a:defRPr>
            </a:lvl3pPr>
            <a:lvl4pPr lvl="3" algn="r" rtl="0">
              <a:lnSpc>
                <a:spcPct val="100000"/>
              </a:lnSpc>
              <a:spcBef>
                <a:spcPts val="0"/>
              </a:spcBef>
              <a:spcAft>
                <a:spcPts val="0"/>
              </a:spcAft>
              <a:buClr>
                <a:schemeClr val="accent1"/>
              </a:buClr>
              <a:buSzPts val="1200"/>
              <a:buNone/>
              <a:defRPr sz="1200">
                <a:solidFill>
                  <a:schemeClr val="accent1"/>
                </a:solidFill>
              </a:defRPr>
            </a:lvl4pPr>
            <a:lvl5pPr lvl="4" algn="r" rtl="0">
              <a:lnSpc>
                <a:spcPct val="100000"/>
              </a:lnSpc>
              <a:spcBef>
                <a:spcPts val="0"/>
              </a:spcBef>
              <a:spcAft>
                <a:spcPts val="0"/>
              </a:spcAft>
              <a:buClr>
                <a:schemeClr val="accent1"/>
              </a:buClr>
              <a:buSzPts val="1200"/>
              <a:buNone/>
              <a:defRPr sz="1200">
                <a:solidFill>
                  <a:schemeClr val="accent1"/>
                </a:solidFill>
              </a:defRPr>
            </a:lvl5pPr>
            <a:lvl6pPr lvl="5" algn="r" rtl="0">
              <a:lnSpc>
                <a:spcPct val="100000"/>
              </a:lnSpc>
              <a:spcBef>
                <a:spcPts val="0"/>
              </a:spcBef>
              <a:spcAft>
                <a:spcPts val="0"/>
              </a:spcAft>
              <a:buClr>
                <a:schemeClr val="accent1"/>
              </a:buClr>
              <a:buSzPts val="1200"/>
              <a:buNone/>
              <a:defRPr sz="1200">
                <a:solidFill>
                  <a:schemeClr val="accent1"/>
                </a:solidFill>
              </a:defRPr>
            </a:lvl6pPr>
            <a:lvl7pPr lvl="6" algn="r" rtl="0">
              <a:lnSpc>
                <a:spcPct val="100000"/>
              </a:lnSpc>
              <a:spcBef>
                <a:spcPts val="0"/>
              </a:spcBef>
              <a:spcAft>
                <a:spcPts val="0"/>
              </a:spcAft>
              <a:buClr>
                <a:schemeClr val="accent1"/>
              </a:buClr>
              <a:buSzPts val="1200"/>
              <a:buNone/>
              <a:defRPr sz="1200">
                <a:solidFill>
                  <a:schemeClr val="accent1"/>
                </a:solidFill>
              </a:defRPr>
            </a:lvl7pPr>
            <a:lvl8pPr lvl="7" algn="r" rtl="0">
              <a:lnSpc>
                <a:spcPct val="100000"/>
              </a:lnSpc>
              <a:spcBef>
                <a:spcPts val="0"/>
              </a:spcBef>
              <a:spcAft>
                <a:spcPts val="0"/>
              </a:spcAft>
              <a:buClr>
                <a:schemeClr val="accent1"/>
              </a:buClr>
              <a:buSzPts val="1200"/>
              <a:buNone/>
              <a:defRPr sz="1200">
                <a:solidFill>
                  <a:schemeClr val="accent1"/>
                </a:solidFill>
              </a:defRPr>
            </a:lvl8pPr>
            <a:lvl9pPr lvl="8" algn="r" rtl="0">
              <a:lnSpc>
                <a:spcPct val="100000"/>
              </a:lnSpc>
              <a:spcBef>
                <a:spcPts val="0"/>
              </a:spcBef>
              <a:spcAft>
                <a:spcPts val="0"/>
              </a:spcAft>
              <a:buClr>
                <a:schemeClr val="accent1"/>
              </a:buClr>
              <a:buSzPts val="1200"/>
              <a:buNone/>
              <a:defRPr sz="1200">
                <a:solidFill>
                  <a:schemeClr val="accent1"/>
                </a:solidFill>
              </a:defRPr>
            </a:lvl9pPr>
          </a:lstStyle>
          <a:p>
            <a:endParaRPr/>
          </a:p>
        </p:txBody>
      </p:sp>
      <p:sp>
        <p:nvSpPr>
          <p:cNvPr id="90" name="Google Shape;90;p16"/>
          <p:cNvSpPr txBox="1">
            <a:spLocks noGrp="1"/>
          </p:cNvSpPr>
          <p:nvPr>
            <p:ph type="ctrTitle" idx="3"/>
          </p:nvPr>
        </p:nvSpPr>
        <p:spPr>
          <a:xfrm>
            <a:off x="5323025" y="2511100"/>
            <a:ext cx="2970900" cy="63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a:endParaRPr/>
          </a:p>
        </p:txBody>
      </p:sp>
      <p:sp>
        <p:nvSpPr>
          <p:cNvPr id="91" name="Google Shape;91;p16"/>
          <p:cNvSpPr txBox="1">
            <a:spLocks noGrp="1"/>
          </p:cNvSpPr>
          <p:nvPr>
            <p:ph type="subTitle" idx="4"/>
          </p:nvPr>
        </p:nvSpPr>
        <p:spPr>
          <a:xfrm>
            <a:off x="5610125" y="3078175"/>
            <a:ext cx="2683800" cy="45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200"/>
              <a:buNone/>
              <a:defRPr sz="1200">
                <a:solidFill>
                  <a:schemeClr val="accent1"/>
                </a:solidFill>
              </a:defRPr>
            </a:lvl1pPr>
            <a:lvl2pPr lvl="1" algn="r" rtl="0">
              <a:lnSpc>
                <a:spcPct val="100000"/>
              </a:lnSpc>
              <a:spcBef>
                <a:spcPts val="0"/>
              </a:spcBef>
              <a:spcAft>
                <a:spcPts val="0"/>
              </a:spcAft>
              <a:buClr>
                <a:schemeClr val="accent1"/>
              </a:buClr>
              <a:buSzPts val="1200"/>
              <a:buNone/>
              <a:defRPr sz="1200">
                <a:solidFill>
                  <a:schemeClr val="accent1"/>
                </a:solidFill>
              </a:defRPr>
            </a:lvl2pPr>
            <a:lvl3pPr lvl="2" algn="r" rtl="0">
              <a:lnSpc>
                <a:spcPct val="100000"/>
              </a:lnSpc>
              <a:spcBef>
                <a:spcPts val="0"/>
              </a:spcBef>
              <a:spcAft>
                <a:spcPts val="0"/>
              </a:spcAft>
              <a:buClr>
                <a:schemeClr val="accent1"/>
              </a:buClr>
              <a:buSzPts val="1200"/>
              <a:buNone/>
              <a:defRPr sz="1200">
                <a:solidFill>
                  <a:schemeClr val="accent1"/>
                </a:solidFill>
              </a:defRPr>
            </a:lvl3pPr>
            <a:lvl4pPr lvl="3" algn="r" rtl="0">
              <a:lnSpc>
                <a:spcPct val="100000"/>
              </a:lnSpc>
              <a:spcBef>
                <a:spcPts val="0"/>
              </a:spcBef>
              <a:spcAft>
                <a:spcPts val="0"/>
              </a:spcAft>
              <a:buClr>
                <a:schemeClr val="accent1"/>
              </a:buClr>
              <a:buSzPts val="1200"/>
              <a:buNone/>
              <a:defRPr sz="1200">
                <a:solidFill>
                  <a:schemeClr val="accent1"/>
                </a:solidFill>
              </a:defRPr>
            </a:lvl4pPr>
            <a:lvl5pPr lvl="4" algn="r" rtl="0">
              <a:lnSpc>
                <a:spcPct val="100000"/>
              </a:lnSpc>
              <a:spcBef>
                <a:spcPts val="0"/>
              </a:spcBef>
              <a:spcAft>
                <a:spcPts val="0"/>
              </a:spcAft>
              <a:buClr>
                <a:schemeClr val="accent1"/>
              </a:buClr>
              <a:buSzPts val="1200"/>
              <a:buNone/>
              <a:defRPr sz="1200">
                <a:solidFill>
                  <a:schemeClr val="accent1"/>
                </a:solidFill>
              </a:defRPr>
            </a:lvl5pPr>
            <a:lvl6pPr lvl="5" algn="r" rtl="0">
              <a:lnSpc>
                <a:spcPct val="100000"/>
              </a:lnSpc>
              <a:spcBef>
                <a:spcPts val="0"/>
              </a:spcBef>
              <a:spcAft>
                <a:spcPts val="0"/>
              </a:spcAft>
              <a:buClr>
                <a:schemeClr val="accent1"/>
              </a:buClr>
              <a:buSzPts val="1200"/>
              <a:buNone/>
              <a:defRPr sz="1200">
                <a:solidFill>
                  <a:schemeClr val="accent1"/>
                </a:solidFill>
              </a:defRPr>
            </a:lvl6pPr>
            <a:lvl7pPr lvl="6" algn="r" rtl="0">
              <a:lnSpc>
                <a:spcPct val="100000"/>
              </a:lnSpc>
              <a:spcBef>
                <a:spcPts val="0"/>
              </a:spcBef>
              <a:spcAft>
                <a:spcPts val="0"/>
              </a:spcAft>
              <a:buClr>
                <a:schemeClr val="accent1"/>
              </a:buClr>
              <a:buSzPts val="1200"/>
              <a:buNone/>
              <a:defRPr sz="1200">
                <a:solidFill>
                  <a:schemeClr val="accent1"/>
                </a:solidFill>
              </a:defRPr>
            </a:lvl7pPr>
            <a:lvl8pPr lvl="7" algn="r" rtl="0">
              <a:lnSpc>
                <a:spcPct val="100000"/>
              </a:lnSpc>
              <a:spcBef>
                <a:spcPts val="0"/>
              </a:spcBef>
              <a:spcAft>
                <a:spcPts val="0"/>
              </a:spcAft>
              <a:buClr>
                <a:schemeClr val="accent1"/>
              </a:buClr>
              <a:buSzPts val="1200"/>
              <a:buNone/>
              <a:defRPr sz="1200">
                <a:solidFill>
                  <a:schemeClr val="accent1"/>
                </a:solidFill>
              </a:defRPr>
            </a:lvl8pPr>
            <a:lvl9pPr lvl="8" algn="r" rtl="0">
              <a:lnSpc>
                <a:spcPct val="100000"/>
              </a:lnSpc>
              <a:spcBef>
                <a:spcPts val="0"/>
              </a:spcBef>
              <a:spcAft>
                <a:spcPts val="0"/>
              </a:spcAft>
              <a:buClr>
                <a:schemeClr val="accent1"/>
              </a:buClr>
              <a:buSzPts val="1200"/>
              <a:buNone/>
              <a:defRPr sz="1200">
                <a:solidFill>
                  <a:schemeClr val="accent1"/>
                </a:solidFill>
              </a:defRPr>
            </a:lvl9pPr>
          </a:lstStyle>
          <a:p>
            <a:endParaRPr/>
          </a:p>
        </p:txBody>
      </p:sp>
      <p:sp>
        <p:nvSpPr>
          <p:cNvPr id="92" name="Google Shape;92;p16"/>
          <p:cNvSpPr txBox="1">
            <a:spLocks noGrp="1"/>
          </p:cNvSpPr>
          <p:nvPr>
            <p:ph type="ctrTitle" idx="5"/>
          </p:nvPr>
        </p:nvSpPr>
        <p:spPr>
          <a:xfrm>
            <a:off x="5323025" y="3642850"/>
            <a:ext cx="2970900" cy="63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rtl="0">
              <a:spcBef>
                <a:spcPts val="0"/>
              </a:spcBef>
              <a:spcAft>
                <a:spcPts val="0"/>
              </a:spcAft>
              <a:buClr>
                <a:schemeClr val="dk1"/>
              </a:buClr>
              <a:buSzPts val="1000"/>
              <a:buNone/>
              <a:defRPr sz="1000">
                <a:solidFill>
                  <a:schemeClr val="dk1"/>
                </a:solidFill>
              </a:defRPr>
            </a:lvl2pPr>
            <a:lvl3pPr lvl="2" rtl="0">
              <a:spcBef>
                <a:spcPts val="0"/>
              </a:spcBef>
              <a:spcAft>
                <a:spcPts val="0"/>
              </a:spcAft>
              <a:buClr>
                <a:schemeClr val="dk1"/>
              </a:buClr>
              <a:buSzPts val="1000"/>
              <a:buNone/>
              <a:defRPr sz="1000">
                <a:solidFill>
                  <a:schemeClr val="dk1"/>
                </a:solidFill>
              </a:defRPr>
            </a:lvl3pPr>
            <a:lvl4pPr lvl="3" rtl="0">
              <a:spcBef>
                <a:spcPts val="0"/>
              </a:spcBef>
              <a:spcAft>
                <a:spcPts val="0"/>
              </a:spcAft>
              <a:buClr>
                <a:schemeClr val="dk1"/>
              </a:buClr>
              <a:buSzPts val="1000"/>
              <a:buNone/>
              <a:defRPr sz="1000">
                <a:solidFill>
                  <a:schemeClr val="dk1"/>
                </a:solidFill>
              </a:defRPr>
            </a:lvl4pPr>
            <a:lvl5pPr lvl="4" rtl="0">
              <a:spcBef>
                <a:spcPts val="0"/>
              </a:spcBef>
              <a:spcAft>
                <a:spcPts val="0"/>
              </a:spcAft>
              <a:buClr>
                <a:schemeClr val="dk1"/>
              </a:buClr>
              <a:buSzPts val="1000"/>
              <a:buNone/>
              <a:defRPr sz="1000">
                <a:solidFill>
                  <a:schemeClr val="dk1"/>
                </a:solidFill>
              </a:defRPr>
            </a:lvl5pPr>
            <a:lvl6pPr lvl="5" rtl="0">
              <a:spcBef>
                <a:spcPts val="0"/>
              </a:spcBef>
              <a:spcAft>
                <a:spcPts val="0"/>
              </a:spcAft>
              <a:buClr>
                <a:schemeClr val="dk1"/>
              </a:buClr>
              <a:buSzPts val="1000"/>
              <a:buNone/>
              <a:defRPr sz="1000">
                <a:solidFill>
                  <a:schemeClr val="dk1"/>
                </a:solidFill>
              </a:defRPr>
            </a:lvl6pPr>
            <a:lvl7pPr lvl="6" rtl="0">
              <a:spcBef>
                <a:spcPts val="0"/>
              </a:spcBef>
              <a:spcAft>
                <a:spcPts val="0"/>
              </a:spcAft>
              <a:buClr>
                <a:schemeClr val="dk1"/>
              </a:buClr>
              <a:buSzPts val="1000"/>
              <a:buNone/>
              <a:defRPr sz="1000">
                <a:solidFill>
                  <a:schemeClr val="dk1"/>
                </a:solidFill>
              </a:defRPr>
            </a:lvl7pPr>
            <a:lvl8pPr lvl="7" rtl="0">
              <a:spcBef>
                <a:spcPts val="0"/>
              </a:spcBef>
              <a:spcAft>
                <a:spcPts val="0"/>
              </a:spcAft>
              <a:buClr>
                <a:schemeClr val="dk1"/>
              </a:buClr>
              <a:buSzPts val="1000"/>
              <a:buNone/>
              <a:defRPr sz="1000">
                <a:solidFill>
                  <a:schemeClr val="dk1"/>
                </a:solidFill>
              </a:defRPr>
            </a:lvl8pPr>
            <a:lvl9pPr lvl="8" rtl="0">
              <a:spcBef>
                <a:spcPts val="0"/>
              </a:spcBef>
              <a:spcAft>
                <a:spcPts val="0"/>
              </a:spcAft>
              <a:buClr>
                <a:schemeClr val="dk1"/>
              </a:buClr>
              <a:buSzPts val="1000"/>
              <a:buNone/>
              <a:defRPr sz="1000">
                <a:solidFill>
                  <a:schemeClr val="dk1"/>
                </a:solidFill>
              </a:defRPr>
            </a:lvl9pPr>
          </a:lstStyle>
          <a:p>
            <a:endParaRPr/>
          </a:p>
        </p:txBody>
      </p:sp>
      <p:sp>
        <p:nvSpPr>
          <p:cNvPr id="93" name="Google Shape;93;p16"/>
          <p:cNvSpPr txBox="1">
            <a:spLocks noGrp="1"/>
          </p:cNvSpPr>
          <p:nvPr>
            <p:ph type="subTitle" idx="6"/>
          </p:nvPr>
        </p:nvSpPr>
        <p:spPr>
          <a:xfrm>
            <a:off x="5610125" y="4210000"/>
            <a:ext cx="2683800" cy="45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200"/>
              <a:buNone/>
              <a:defRPr sz="1200">
                <a:solidFill>
                  <a:schemeClr val="accent1"/>
                </a:solidFill>
              </a:defRPr>
            </a:lvl1pPr>
            <a:lvl2pPr lvl="1" algn="r" rtl="0">
              <a:lnSpc>
                <a:spcPct val="100000"/>
              </a:lnSpc>
              <a:spcBef>
                <a:spcPts val="0"/>
              </a:spcBef>
              <a:spcAft>
                <a:spcPts val="0"/>
              </a:spcAft>
              <a:buClr>
                <a:schemeClr val="accent1"/>
              </a:buClr>
              <a:buSzPts val="1200"/>
              <a:buNone/>
              <a:defRPr sz="1200">
                <a:solidFill>
                  <a:schemeClr val="accent1"/>
                </a:solidFill>
              </a:defRPr>
            </a:lvl2pPr>
            <a:lvl3pPr lvl="2" algn="r" rtl="0">
              <a:lnSpc>
                <a:spcPct val="100000"/>
              </a:lnSpc>
              <a:spcBef>
                <a:spcPts val="0"/>
              </a:spcBef>
              <a:spcAft>
                <a:spcPts val="0"/>
              </a:spcAft>
              <a:buClr>
                <a:schemeClr val="accent1"/>
              </a:buClr>
              <a:buSzPts val="1200"/>
              <a:buNone/>
              <a:defRPr sz="1200">
                <a:solidFill>
                  <a:schemeClr val="accent1"/>
                </a:solidFill>
              </a:defRPr>
            </a:lvl3pPr>
            <a:lvl4pPr lvl="3" algn="r" rtl="0">
              <a:lnSpc>
                <a:spcPct val="100000"/>
              </a:lnSpc>
              <a:spcBef>
                <a:spcPts val="0"/>
              </a:spcBef>
              <a:spcAft>
                <a:spcPts val="0"/>
              </a:spcAft>
              <a:buClr>
                <a:schemeClr val="accent1"/>
              </a:buClr>
              <a:buSzPts val="1200"/>
              <a:buNone/>
              <a:defRPr sz="1200">
                <a:solidFill>
                  <a:schemeClr val="accent1"/>
                </a:solidFill>
              </a:defRPr>
            </a:lvl4pPr>
            <a:lvl5pPr lvl="4" algn="r" rtl="0">
              <a:lnSpc>
                <a:spcPct val="100000"/>
              </a:lnSpc>
              <a:spcBef>
                <a:spcPts val="0"/>
              </a:spcBef>
              <a:spcAft>
                <a:spcPts val="0"/>
              </a:spcAft>
              <a:buClr>
                <a:schemeClr val="accent1"/>
              </a:buClr>
              <a:buSzPts val="1200"/>
              <a:buNone/>
              <a:defRPr sz="1200">
                <a:solidFill>
                  <a:schemeClr val="accent1"/>
                </a:solidFill>
              </a:defRPr>
            </a:lvl5pPr>
            <a:lvl6pPr lvl="5" algn="r" rtl="0">
              <a:lnSpc>
                <a:spcPct val="100000"/>
              </a:lnSpc>
              <a:spcBef>
                <a:spcPts val="0"/>
              </a:spcBef>
              <a:spcAft>
                <a:spcPts val="0"/>
              </a:spcAft>
              <a:buClr>
                <a:schemeClr val="accent1"/>
              </a:buClr>
              <a:buSzPts val="1200"/>
              <a:buNone/>
              <a:defRPr sz="1200">
                <a:solidFill>
                  <a:schemeClr val="accent1"/>
                </a:solidFill>
              </a:defRPr>
            </a:lvl6pPr>
            <a:lvl7pPr lvl="6" algn="r" rtl="0">
              <a:lnSpc>
                <a:spcPct val="100000"/>
              </a:lnSpc>
              <a:spcBef>
                <a:spcPts val="0"/>
              </a:spcBef>
              <a:spcAft>
                <a:spcPts val="0"/>
              </a:spcAft>
              <a:buClr>
                <a:schemeClr val="accent1"/>
              </a:buClr>
              <a:buSzPts val="1200"/>
              <a:buNone/>
              <a:defRPr sz="1200">
                <a:solidFill>
                  <a:schemeClr val="accent1"/>
                </a:solidFill>
              </a:defRPr>
            </a:lvl7pPr>
            <a:lvl8pPr lvl="7" algn="r" rtl="0">
              <a:lnSpc>
                <a:spcPct val="100000"/>
              </a:lnSpc>
              <a:spcBef>
                <a:spcPts val="0"/>
              </a:spcBef>
              <a:spcAft>
                <a:spcPts val="0"/>
              </a:spcAft>
              <a:buClr>
                <a:schemeClr val="accent1"/>
              </a:buClr>
              <a:buSzPts val="1200"/>
              <a:buNone/>
              <a:defRPr sz="1200">
                <a:solidFill>
                  <a:schemeClr val="accent1"/>
                </a:solidFill>
              </a:defRPr>
            </a:lvl8pPr>
            <a:lvl9pPr lvl="8" algn="r" rtl="0">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amp; CREDITS">
  <p:cSld name="TITLE_1_3">
    <p:spTree>
      <p:nvGrpSpPr>
        <p:cNvPr id="1" name="Shape 115"/>
        <p:cNvGrpSpPr/>
        <p:nvPr/>
      </p:nvGrpSpPr>
      <p:grpSpPr>
        <a:xfrm>
          <a:off x="0" y="0"/>
          <a:ext cx="0" cy="0"/>
          <a:chOff x="0" y="0"/>
          <a:chExt cx="0" cy="0"/>
        </a:xfrm>
      </p:grpSpPr>
      <p:sp>
        <p:nvSpPr>
          <p:cNvPr id="116" name="Google Shape;116;p20"/>
          <p:cNvSpPr/>
          <p:nvPr/>
        </p:nvSpPr>
        <p:spPr>
          <a:xfrm>
            <a:off x="-24500" y="901500"/>
            <a:ext cx="9144000" cy="334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0"/>
          <p:cNvSpPr txBox="1">
            <a:spLocks noGrp="1"/>
          </p:cNvSpPr>
          <p:nvPr>
            <p:ph type="subTitle" idx="1"/>
          </p:nvPr>
        </p:nvSpPr>
        <p:spPr>
          <a:xfrm>
            <a:off x="5565600" y="1696125"/>
            <a:ext cx="2371800" cy="8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100"/>
              <a:buNone/>
              <a:defRPr sz="1100">
                <a:solidFill>
                  <a:schemeClr val="accent1"/>
                </a:solidFill>
              </a:defRPr>
            </a:lvl1pPr>
            <a:lvl2pPr lvl="1" rtl="0">
              <a:lnSpc>
                <a:spcPct val="100000"/>
              </a:lnSpc>
              <a:spcBef>
                <a:spcPts val="0"/>
              </a:spcBef>
              <a:spcAft>
                <a:spcPts val="0"/>
              </a:spcAft>
              <a:buClr>
                <a:schemeClr val="accent1"/>
              </a:buClr>
              <a:buSzPts val="2800"/>
              <a:buNone/>
              <a:defRPr sz="2800">
                <a:solidFill>
                  <a:schemeClr val="accent1"/>
                </a:solidFill>
              </a:defRPr>
            </a:lvl2pPr>
            <a:lvl3pPr lvl="2" rtl="0">
              <a:lnSpc>
                <a:spcPct val="100000"/>
              </a:lnSpc>
              <a:spcBef>
                <a:spcPts val="0"/>
              </a:spcBef>
              <a:spcAft>
                <a:spcPts val="0"/>
              </a:spcAft>
              <a:buClr>
                <a:schemeClr val="accent1"/>
              </a:buClr>
              <a:buSzPts val="2800"/>
              <a:buNone/>
              <a:defRPr sz="2800">
                <a:solidFill>
                  <a:schemeClr val="accent1"/>
                </a:solidFill>
              </a:defRPr>
            </a:lvl3pPr>
            <a:lvl4pPr lvl="3" rtl="0">
              <a:lnSpc>
                <a:spcPct val="100000"/>
              </a:lnSpc>
              <a:spcBef>
                <a:spcPts val="0"/>
              </a:spcBef>
              <a:spcAft>
                <a:spcPts val="0"/>
              </a:spcAft>
              <a:buClr>
                <a:schemeClr val="accent1"/>
              </a:buClr>
              <a:buSzPts val="2800"/>
              <a:buNone/>
              <a:defRPr sz="2800">
                <a:solidFill>
                  <a:schemeClr val="accent1"/>
                </a:solidFill>
              </a:defRPr>
            </a:lvl4pPr>
            <a:lvl5pPr lvl="4" rtl="0">
              <a:lnSpc>
                <a:spcPct val="100000"/>
              </a:lnSpc>
              <a:spcBef>
                <a:spcPts val="0"/>
              </a:spcBef>
              <a:spcAft>
                <a:spcPts val="0"/>
              </a:spcAft>
              <a:buClr>
                <a:schemeClr val="accent1"/>
              </a:buClr>
              <a:buSzPts val="2800"/>
              <a:buNone/>
              <a:defRPr sz="2800">
                <a:solidFill>
                  <a:schemeClr val="accent1"/>
                </a:solidFill>
              </a:defRPr>
            </a:lvl5pPr>
            <a:lvl6pPr lvl="5" rtl="0">
              <a:lnSpc>
                <a:spcPct val="100000"/>
              </a:lnSpc>
              <a:spcBef>
                <a:spcPts val="0"/>
              </a:spcBef>
              <a:spcAft>
                <a:spcPts val="0"/>
              </a:spcAft>
              <a:buClr>
                <a:schemeClr val="accent1"/>
              </a:buClr>
              <a:buSzPts val="2800"/>
              <a:buNone/>
              <a:defRPr sz="2800">
                <a:solidFill>
                  <a:schemeClr val="accent1"/>
                </a:solidFill>
              </a:defRPr>
            </a:lvl6pPr>
            <a:lvl7pPr lvl="6" rtl="0">
              <a:lnSpc>
                <a:spcPct val="100000"/>
              </a:lnSpc>
              <a:spcBef>
                <a:spcPts val="0"/>
              </a:spcBef>
              <a:spcAft>
                <a:spcPts val="0"/>
              </a:spcAft>
              <a:buClr>
                <a:schemeClr val="accent1"/>
              </a:buClr>
              <a:buSzPts val="2800"/>
              <a:buNone/>
              <a:defRPr sz="2800">
                <a:solidFill>
                  <a:schemeClr val="accent1"/>
                </a:solidFill>
              </a:defRPr>
            </a:lvl7pPr>
            <a:lvl8pPr lvl="7" rtl="0">
              <a:lnSpc>
                <a:spcPct val="100000"/>
              </a:lnSpc>
              <a:spcBef>
                <a:spcPts val="0"/>
              </a:spcBef>
              <a:spcAft>
                <a:spcPts val="0"/>
              </a:spcAft>
              <a:buClr>
                <a:schemeClr val="accent1"/>
              </a:buClr>
              <a:buSzPts val="2800"/>
              <a:buNone/>
              <a:defRPr sz="2800">
                <a:solidFill>
                  <a:schemeClr val="accent1"/>
                </a:solidFill>
              </a:defRPr>
            </a:lvl8pPr>
            <a:lvl9pPr lvl="8"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8" name="Google Shape;118;p20"/>
          <p:cNvSpPr txBox="1">
            <a:spLocks noGrp="1"/>
          </p:cNvSpPr>
          <p:nvPr>
            <p:ph type="ctrTitle"/>
          </p:nvPr>
        </p:nvSpPr>
        <p:spPr>
          <a:xfrm>
            <a:off x="5565599" y="1445450"/>
            <a:ext cx="2228400" cy="24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None/>
              <a:defRPr sz="2400">
                <a:solidFill>
                  <a:schemeClr val="dk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119" name="Google Shape;119;p20"/>
          <p:cNvSpPr txBox="1"/>
          <p:nvPr/>
        </p:nvSpPr>
        <p:spPr>
          <a:xfrm>
            <a:off x="5565600" y="3175525"/>
            <a:ext cx="2523300" cy="537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800">
                <a:solidFill>
                  <a:schemeClr val="accent1"/>
                </a:solidFill>
                <a:latin typeface="Lato Light"/>
                <a:ea typeface="Lato Light"/>
                <a:cs typeface="Lato Light"/>
                <a:sym typeface="Lato Light"/>
              </a:rPr>
              <a:t>CREDITS: This presentation template was created by </a:t>
            </a:r>
            <a:r>
              <a:rPr lang="en" sz="800">
                <a:solidFill>
                  <a:schemeClr val="accent1"/>
                </a:solidFill>
                <a:uFill>
                  <a:noFill/>
                </a:uFill>
                <a:latin typeface="Lato Light"/>
                <a:ea typeface="Lato Light"/>
                <a:cs typeface="Lato Light"/>
                <a:sym typeface="Lato Light"/>
                <a:hlinkClick r:id="rId2"/>
              </a:rPr>
              <a:t>Slidesgo</a:t>
            </a:r>
            <a:r>
              <a:rPr lang="en" sz="800">
                <a:solidFill>
                  <a:schemeClr val="accent1"/>
                </a:solidFill>
                <a:latin typeface="Lato Light"/>
                <a:ea typeface="Lato Light"/>
                <a:cs typeface="Lato Light"/>
                <a:sym typeface="Lato Light"/>
              </a:rPr>
              <a:t>, including icons by </a:t>
            </a:r>
            <a:r>
              <a:rPr lang="en" sz="800">
                <a:solidFill>
                  <a:schemeClr val="accent1"/>
                </a:solidFill>
                <a:uFill>
                  <a:noFill/>
                </a:uFill>
                <a:latin typeface="Lato Light"/>
                <a:ea typeface="Lato Light"/>
                <a:cs typeface="Lato Light"/>
                <a:sym typeface="Lato Light"/>
                <a:hlinkClick r:id="rId3"/>
              </a:rPr>
              <a:t>Flaticon</a:t>
            </a:r>
            <a:r>
              <a:rPr lang="en" sz="800">
                <a:solidFill>
                  <a:schemeClr val="accent1"/>
                </a:solidFill>
                <a:latin typeface="Lato Light"/>
                <a:ea typeface="Lato Light"/>
                <a:cs typeface="Lato Light"/>
                <a:sym typeface="Lato Light"/>
              </a:rPr>
              <a:t>, and infographics &amp; images by </a:t>
            </a:r>
            <a:r>
              <a:rPr lang="en" sz="800">
                <a:solidFill>
                  <a:schemeClr val="accent1"/>
                </a:solidFill>
                <a:uFill>
                  <a:noFill/>
                </a:uFill>
                <a:latin typeface="Lato Light"/>
                <a:ea typeface="Lato Light"/>
                <a:cs typeface="Lato Light"/>
                <a:sym typeface="Lato Light"/>
                <a:hlinkClick r:id="rId4"/>
              </a:rPr>
              <a:t>Freepik</a:t>
            </a:r>
            <a:r>
              <a:rPr lang="en" sz="800">
                <a:solidFill>
                  <a:schemeClr val="accent1"/>
                </a:solidFill>
                <a:latin typeface="Lato Light"/>
                <a:ea typeface="Lato Light"/>
                <a:cs typeface="Lato Light"/>
                <a:sym typeface="Lato Light"/>
              </a:rPr>
              <a:t>.</a:t>
            </a:r>
            <a:endParaRPr sz="800" dirty="0">
              <a:solidFill>
                <a:schemeClr val="accent1"/>
              </a:solidFill>
              <a:latin typeface="Lato Light"/>
              <a:ea typeface="Lato Light"/>
              <a:cs typeface="Lato Light"/>
              <a:sym typeface="Lato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13C982-1D23-4D5B-9FB2-0019D1DDF97D}"/>
              </a:ext>
            </a:extLst>
          </p:cNvPr>
          <p:cNvSpPr>
            <a:spLocks noGrp="1"/>
          </p:cNvSpPr>
          <p:nvPr>
            <p:ph type="ctrTitle"/>
          </p:nvPr>
        </p:nvSpPr>
        <p:spPr>
          <a:xfrm>
            <a:off x="1143000" y="841772"/>
            <a:ext cx="6858000" cy="1790700"/>
          </a:xfrm>
        </p:spPr>
        <p:txBody>
          <a:bodyPr anchor="b"/>
          <a:lstStyle>
            <a:lvl1pPr algn="ctr">
              <a:defRPr sz="45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CC2AFC6-9987-4A20-ACA9-BF2B08025EB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FF822E6-7007-4482-9493-24DA11C2335F}"/>
              </a:ext>
            </a:extLst>
          </p:cNvPr>
          <p:cNvSpPr>
            <a:spLocks noGrp="1"/>
          </p:cNvSpPr>
          <p:nvPr>
            <p:ph type="dt" sz="half" idx="10"/>
          </p:nvPr>
        </p:nvSpPr>
        <p:spPr/>
        <p:txBody>
          <a:bodyPr/>
          <a:lstStyle/>
          <a:p>
            <a:fld id="{D8AB7135-980F-4175-B31C-ED3383C07D5F}" type="datetimeFigureOut">
              <a:rPr lang="it-IT" smtClean="0"/>
              <a:t>09/06/20</a:t>
            </a:fld>
            <a:endParaRPr lang="it-IT" dirty="0"/>
          </a:p>
        </p:txBody>
      </p:sp>
      <p:sp>
        <p:nvSpPr>
          <p:cNvPr id="5" name="Segnaposto piè di pagina 4">
            <a:extLst>
              <a:ext uri="{FF2B5EF4-FFF2-40B4-BE49-F238E27FC236}">
                <a16:creationId xmlns:a16="http://schemas.microsoft.com/office/drawing/2014/main" id="{C79D5FE5-FAA3-4B32-A4A2-47A314CD970E}"/>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029ACE32-0DB1-4A67-BBF3-152731279892}"/>
              </a:ext>
            </a:extLst>
          </p:cNvPr>
          <p:cNvSpPr>
            <a:spLocks noGrp="1"/>
          </p:cNvSpPr>
          <p:nvPr>
            <p:ph type="sldNum" sz="quarter" idx="12"/>
          </p:nvPr>
        </p:nvSpPr>
        <p:spPr/>
        <p:txBody>
          <a:bodyPr/>
          <a:lstStyle/>
          <a:p>
            <a:fld id="{47FACC98-9C33-4155-87BF-1938C393FF73}" type="slidenum">
              <a:rPr lang="it-IT" smtClean="0"/>
              <a:t>‹N›</a:t>
            </a:fld>
            <a:endParaRPr lang="it-IT" dirty="0"/>
          </a:p>
        </p:txBody>
      </p:sp>
    </p:spTree>
    <p:extLst>
      <p:ext uri="{BB962C8B-B14F-4D97-AF65-F5344CB8AC3E}">
        <p14:creationId xmlns:p14="http://schemas.microsoft.com/office/powerpoint/2010/main" val="224461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Lato Black"/>
              <a:buNone/>
              <a:defRPr sz="2800">
                <a:latin typeface="Lato Black"/>
                <a:ea typeface="Lato Black"/>
                <a:cs typeface="Lato Black"/>
                <a:sym typeface="Lato Black"/>
              </a:defRPr>
            </a:lvl1pPr>
            <a:lvl2pPr lvl="1">
              <a:spcBef>
                <a:spcPts val="0"/>
              </a:spcBef>
              <a:spcAft>
                <a:spcPts val="0"/>
              </a:spcAft>
              <a:buSzPts val="2800"/>
              <a:buFont typeface="Lato"/>
              <a:buNone/>
              <a:defRPr sz="2800" b="1">
                <a:latin typeface="Lato"/>
                <a:ea typeface="Lato"/>
                <a:cs typeface="Lato"/>
                <a:sym typeface="Lato"/>
              </a:defRPr>
            </a:lvl2pPr>
            <a:lvl3pPr lvl="2">
              <a:spcBef>
                <a:spcPts val="0"/>
              </a:spcBef>
              <a:spcAft>
                <a:spcPts val="0"/>
              </a:spcAft>
              <a:buSzPts val="2800"/>
              <a:buFont typeface="Lato"/>
              <a:buNone/>
              <a:defRPr sz="2800" b="1">
                <a:latin typeface="Lato"/>
                <a:ea typeface="Lato"/>
                <a:cs typeface="Lato"/>
                <a:sym typeface="Lato"/>
              </a:defRPr>
            </a:lvl3pPr>
            <a:lvl4pPr lvl="3">
              <a:spcBef>
                <a:spcPts val="0"/>
              </a:spcBef>
              <a:spcAft>
                <a:spcPts val="0"/>
              </a:spcAft>
              <a:buSzPts val="2800"/>
              <a:buFont typeface="Lato"/>
              <a:buNone/>
              <a:defRPr sz="2800" b="1">
                <a:latin typeface="Lato"/>
                <a:ea typeface="Lato"/>
                <a:cs typeface="Lato"/>
                <a:sym typeface="Lato"/>
              </a:defRPr>
            </a:lvl4pPr>
            <a:lvl5pPr lvl="4">
              <a:spcBef>
                <a:spcPts val="0"/>
              </a:spcBef>
              <a:spcAft>
                <a:spcPts val="0"/>
              </a:spcAft>
              <a:buSzPts val="2800"/>
              <a:buFont typeface="Lato"/>
              <a:buNone/>
              <a:defRPr sz="2800" b="1">
                <a:latin typeface="Lato"/>
                <a:ea typeface="Lato"/>
                <a:cs typeface="Lato"/>
                <a:sym typeface="Lato"/>
              </a:defRPr>
            </a:lvl5pPr>
            <a:lvl6pPr lvl="5">
              <a:spcBef>
                <a:spcPts val="0"/>
              </a:spcBef>
              <a:spcAft>
                <a:spcPts val="0"/>
              </a:spcAft>
              <a:buSzPts val="2800"/>
              <a:buFont typeface="Lato"/>
              <a:buNone/>
              <a:defRPr sz="2800" b="1">
                <a:latin typeface="Lato"/>
                <a:ea typeface="Lato"/>
                <a:cs typeface="Lato"/>
                <a:sym typeface="Lato"/>
              </a:defRPr>
            </a:lvl6pPr>
            <a:lvl7pPr lvl="6">
              <a:spcBef>
                <a:spcPts val="0"/>
              </a:spcBef>
              <a:spcAft>
                <a:spcPts val="0"/>
              </a:spcAft>
              <a:buSzPts val="2800"/>
              <a:buFont typeface="Lato"/>
              <a:buNone/>
              <a:defRPr sz="2800" b="1">
                <a:latin typeface="Lato"/>
                <a:ea typeface="Lato"/>
                <a:cs typeface="Lato"/>
                <a:sym typeface="Lato"/>
              </a:defRPr>
            </a:lvl7pPr>
            <a:lvl8pPr lvl="7">
              <a:spcBef>
                <a:spcPts val="0"/>
              </a:spcBef>
              <a:spcAft>
                <a:spcPts val="0"/>
              </a:spcAft>
              <a:buSzPts val="2800"/>
              <a:buFont typeface="Lato"/>
              <a:buNone/>
              <a:defRPr sz="2800" b="1">
                <a:latin typeface="Lato"/>
                <a:ea typeface="Lato"/>
                <a:cs typeface="Lato"/>
                <a:sym typeface="Lato"/>
              </a:defRPr>
            </a:lvl8pPr>
            <a:lvl9pPr lvl="8">
              <a:spcBef>
                <a:spcPts val="0"/>
              </a:spcBef>
              <a:spcAft>
                <a:spcPts val="0"/>
              </a:spcAft>
              <a:buSzPts val="2800"/>
              <a:buFont typeface="Lato"/>
              <a:buNone/>
              <a:defRPr sz="2800" b="1">
                <a:latin typeface="Lato"/>
                <a:ea typeface="Lato"/>
                <a:cs typeface="Lato"/>
                <a:sym typeface="La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Lato Light"/>
              <a:buChar char="●"/>
              <a:defRPr sz="1800">
                <a:latin typeface="Lato Light"/>
                <a:ea typeface="Lato Light"/>
                <a:cs typeface="Lato Light"/>
                <a:sym typeface="Lato Light"/>
              </a:defRPr>
            </a:lvl1pPr>
            <a:lvl2pPr marL="914400" lvl="1"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2pPr>
            <a:lvl3pPr marL="1371600" lvl="2"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3pPr>
            <a:lvl4pPr marL="1828800" lvl="3"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4pPr>
            <a:lvl5pPr marL="2286000" lvl="4"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5pPr>
            <a:lvl6pPr marL="2743200" lvl="5"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6pPr>
            <a:lvl7pPr marL="3200400" lvl="6"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7pPr>
            <a:lvl8pPr marL="3657600" lvl="7"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8pPr>
            <a:lvl9pPr marL="4114800" lvl="8" indent="-317500">
              <a:lnSpc>
                <a:spcPct val="115000"/>
              </a:lnSpc>
              <a:spcBef>
                <a:spcPts val="1600"/>
              </a:spcBef>
              <a:spcAft>
                <a:spcPts val="1600"/>
              </a:spcAft>
              <a:buSzPts val="1400"/>
              <a:buFont typeface="Lato Light"/>
              <a:buChar char="■"/>
              <a:defRPr>
                <a:latin typeface="Lato Light"/>
                <a:ea typeface="Lato Light"/>
                <a:cs typeface="Lato Light"/>
                <a:sym typeface="Lato Light"/>
              </a:defRPr>
            </a:lvl9pPr>
          </a:lstStyle>
          <a:p>
            <a:endParaRPr/>
          </a:p>
        </p:txBody>
      </p:sp>
    </p:spTree>
  </p:cSld>
  <p:clrMap bg1="lt1" tx1="dk1" bg2="dk2" tx2="lt2" accent1="accent1" accent2="accent2" accent3="accent3" accent4="accent4" accent5="accent5" accent6="accent6" hlink="hlink" folHlink="folHlink"/>
  <p:sldLayoutIdLst>
    <p:sldLayoutId id="2147483692" r:id="rId1"/>
    <p:sldLayoutId id="2147483650" r:id="rId2"/>
    <p:sldLayoutId id="2147483652" r:id="rId3"/>
    <p:sldLayoutId id="2147483653" r:id="rId4"/>
    <p:sldLayoutId id="2147483655" r:id="rId5"/>
    <p:sldLayoutId id="2147483690" r:id="rId6"/>
    <p:sldLayoutId id="2147483666"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D0B0561-8338-48D4-9E8F-890A94202EE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8E932E8-A841-4509-AB78-603683CF4CB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3038BEC-F8AD-4C30-9CDA-A7FE906EEE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8AB7135-980F-4175-B31C-ED3383C07D5F}" type="datetimeFigureOut">
              <a:rPr lang="it-IT" smtClean="0"/>
              <a:t>09/06/20</a:t>
            </a:fld>
            <a:endParaRPr lang="it-IT" dirty="0"/>
          </a:p>
        </p:txBody>
      </p:sp>
      <p:sp>
        <p:nvSpPr>
          <p:cNvPr id="5" name="Segnaposto piè di pagina 4">
            <a:extLst>
              <a:ext uri="{FF2B5EF4-FFF2-40B4-BE49-F238E27FC236}">
                <a16:creationId xmlns:a16="http://schemas.microsoft.com/office/drawing/2014/main" id="{116CBBAF-A253-4C3C-9161-E4C6D28BB93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1EFEC0AF-55AA-47B8-ABF3-8B915F16E5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7FACC98-9C33-4155-87BF-1938C393FF73}" type="slidenum">
              <a:rPr lang="it-IT" smtClean="0"/>
              <a:t>‹N›</a:t>
            </a:fld>
            <a:endParaRPr lang="it-IT" dirty="0"/>
          </a:p>
        </p:txBody>
      </p:sp>
    </p:spTree>
    <p:extLst>
      <p:ext uri="{BB962C8B-B14F-4D97-AF65-F5344CB8AC3E}">
        <p14:creationId xmlns:p14="http://schemas.microsoft.com/office/powerpoint/2010/main" val="3236815708"/>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colligo.shop/home" TargetMode="Externa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0FA72524-08E1-4107-91F3-5AA4C936AA39}"/>
              </a:ext>
            </a:extLst>
          </p:cNvPr>
          <p:cNvSpPr/>
          <p:nvPr/>
        </p:nvSpPr>
        <p:spPr>
          <a:xfrm>
            <a:off x="0" y="0"/>
            <a:ext cx="9144000" cy="5143500"/>
          </a:xfrm>
          <a:prstGeom prst="rect">
            <a:avLst/>
          </a:prstGeom>
          <a:solidFill>
            <a:srgbClr val="6CC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9" name="Immagine 18">
            <a:extLst>
              <a:ext uri="{FF2B5EF4-FFF2-40B4-BE49-F238E27FC236}">
                <a16:creationId xmlns:a16="http://schemas.microsoft.com/office/drawing/2014/main" id="{415D9299-ECA1-4AEA-9286-BDA9CB8398F0}"/>
              </a:ext>
            </a:extLst>
          </p:cNvPr>
          <p:cNvPicPr>
            <a:picLocks noChangeAspect="1"/>
          </p:cNvPicPr>
          <p:nvPr/>
        </p:nvPicPr>
        <p:blipFill>
          <a:blip r:embed="rId2"/>
          <a:stretch>
            <a:fillRect/>
          </a:stretch>
        </p:blipFill>
        <p:spPr>
          <a:xfrm>
            <a:off x="2545420" y="1706131"/>
            <a:ext cx="3512480" cy="1071150"/>
          </a:xfrm>
          <a:prstGeom prst="rect">
            <a:avLst/>
          </a:prstGeom>
        </p:spPr>
      </p:pic>
      <p:sp>
        <p:nvSpPr>
          <p:cNvPr id="20" name="CasellaDiTesto 19">
            <a:extLst>
              <a:ext uri="{FF2B5EF4-FFF2-40B4-BE49-F238E27FC236}">
                <a16:creationId xmlns:a16="http://schemas.microsoft.com/office/drawing/2014/main" id="{F6E9E9D9-5A7F-4862-B5BA-40A69188BDC8}"/>
              </a:ext>
            </a:extLst>
          </p:cNvPr>
          <p:cNvSpPr txBox="1"/>
          <p:nvPr/>
        </p:nvSpPr>
        <p:spPr>
          <a:xfrm>
            <a:off x="2545420" y="557213"/>
            <a:ext cx="3619636" cy="3847207"/>
          </a:xfrm>
          <a:prstGeom prst="rect">
            <a:avLst/>
          </a:prstGeom>
          <a:noFill/>
        </p:spPr>
        <p:txBody>
          <a:bodyPr wrap="square" rtlCol="0">
            <a:spAutoFit/>
          </a:bodyPr>
          <a:lstStyle/>
          <a:p>
            <a:pPr algn="ctr"/>
            <a:r>
              <a:rPr lang="it-IT" sz="2000" dirty="0">
                <a:solidFill>
                  <a:schemeClr val="bg1"/>
                </a:solidFill>
              </a:rPr>
              <a:t>Reti di Calcolatori</a:t>
            </a: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1600" dirty="0">
              <a:solidFill>
                <a:schemeClr val="bg1"/>
              </a:solidFill>
            </a:endParaRPr>
          </a:p>
          <a:p>
            <a:pPr algn="ctr"/>
            <a:r>
              <a:rPr lang="it-IT" sz="1600" dirty="0">
                <a:solidFill>
                  <a:schemeClr val="bg1"/>
                </a:solidFill>
              </a:rPr>
              <a:t>Daniele Iacomini</a:t>
            </a:r>
          </a:p>
          <a:p>
            <a:pPr algn="ctr"/>
            <a:r>
              <a:rPr lang="it-IT" sz="1600" dirty="0">
                <a:solidFill>
                  <a:schemeClr val="bg1"/>
                </a:solidFill>
              </a:rPr>
              <a:t>Luca Tomei</a:t>
            </a:r>
          </a:p>
          <a:p>
            <a:pPr algn="ctr"/>
            <a:r>
              <a:rPr lang="it-IT" sz="1600" dirty="0">
                <a:solidFill>
                  <a:schemeClr val="bg1"/>
                </a:solidFill>
              </a:rPr>
              <a:t>Andrea Aurizi</a:t>
            </a:r>
          </a:p>
        </p:txBody>
      </p:sp>
      <p:sp>
        <p:nvSpPr>
          <p:cNvPr id="21" name="Rettangolo 20">
            <a:extLst>
              <a:ext uri="{FF2B5EF4-FFF2-40B4-BE49-F238E27FC236}">
                <a16:creationId xmlns:a16="http://schemas.microsoft.com/office/drawing/2014/main" id="{0C6962B2-808F-43D1-AAE7-F6E361C07119}"/>
              </a:ext>
            </a:extLst>
          </p:cNvPr>
          <p:cNvSpPr/>
          <p:nvPr/>
        </p:nvSpPr>
        <p:spPr>
          <a:xfrm>
            <a:off x="8130581" y="4746724"/>
            <a:ext cx="1013419" cy="307777"/>
          </a:xfrm>
          <a:prstGeom prst="rect">
            <a:avLst/>
          </a:prstGeom>
        </p:spPr>
        <p:txBody>
          <a:bodyPr wrap="none">
            <a:spAutoFit/>
          </a:bodyPr>
          <a:lstStyle/>
          <a:p>
            <a:pPr lvl="0">
              <a:buSzPts val="1800"/>
            </a:pPr>
            <a:r>
              <a:rPr lang="it-IT" dirty="0">
                <a:solidFill>
                  <a:schemeClr val="bg1"/>
                </a:solidFill>
                <a:latin typeface="Source Sans Pro Black"/>
                <a:ea typeface="Source Sans Pro Black"/>
                <a:cs typeface="Source Sans Pro Black"/>
                <a:sym typeface="Source Sans Pro Black"/>
              </a:rPr>
              <a:t>2019/2020</a:t>
            </a:r>
            <a:endParaRPr lang="it-IT" dirty="0">
              <a:solidFill>
                <a:schemeClr val="bg1"/>
              </a:solidFill>
              <a:latin typeface="Gill Sans"/>
              <a:ea typeface="Gill Sans"/>
              <a:cs typeface="Gill Sans"/>
              <a:sym typeface="Gill Sans"/>
            </a:endParaRPr>
          </a:p>
        </p:txBody>
      </p:sp>
    </p:spTree>
    <p:extLst>
      <p:ext uri="{BB962C8B-B14F-4D97-AF65-F5344CB8AC3E}">
        <p14:creationId xmlns:p14="http://schemas.microsoft.com/office/powerpoint/2010/main" val="3484053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Questionnaire</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999459" y="470373"/>
            <a:ext cx="5301972" cy="461665"/>
          </a:xfrm>
          <a:prstGeom prst="rect">
            <a:avLst/>
          </a:prstGeom>
        </p:spPr>
        <p:txBody>
          <a:bodyPr wrap="square">
            <a:spAutoFit/>
          </a:bodyPr>
          <a:lstStyle/>
          <a:p>
            <a:r>
              <a:rPr lang="it-IT" sz="2400" dirty="0">
                <a:solidFill>
                  <a:srgbClr val="00B050"/>
                </a:solidFill>
              </a:rPr>
              <a:t>Questionnaire analysis: Technology</a:t>
            </a:r>
          </a:p>
        </p:txBody>
      </p:sp>
      <p:pic>
        <p:nvPicPr>
          <p:cNvPr id="4" name="Immagine 3" descr="Immagine che contiene screenshot&#10;&#10;Descrizione generata automaticamente">
            <a:extLst>
              <a:ext uri="{FF2B5EF4-FFF2-40B4-BE49-F238E27FC236}">
                <a16:creationId xmlns:a16="http://schemas.microsoft.com/office/drawing/2014/main" id="{BE70FF03-6B58-4BAF-BF65-B2897B9F0C64}"/>
              </a:ext>
            </a:extLst>
          </p:cNvPr>
          <p:cNvPicPr>
            <a:picLocks noChangeAspect="1"/>
          </p:cNvPicPr>
          <p:nvPr/>
        </p:nvPicPr>
        <p:blipFill>
          <a:blip r:embed="rId3"/>
          <a:stretch>
            <a:fillRect/>
          </a:stretch>
        </p:blipFill>
        <p:spPr>
          <a:xfrm>
            <a:off x="840780" y="1173318"/>
            <a:ext cx="3454648" cy="1830012"/>
          </a:xfrm>
          <a:prstGeom prst="rect">
            <a:avLst/>
          </a:prstGeom>
        </p:spPr>
      </p:pic>
      <p:pic>
        <p:nvPicPr>
          <p:cNvPr id="1026" name="Picture 2" descr="Grafico delle risposte di Moduli. Titolo della domanda: Utilizzeresti Telegram per metterti in contatto con il negoziante, elencargli i prodotti che desideri asquistare per poi andare a ritirare la spesa senza dover fare la fila?. Numero di risposte: 41 risposte.">
            <a:extLst>
              <a:ext uri="{FF2B5EF4-FFF2-40B4-BE49-F238E27FC236}">
                <a16:creationId xmlns:a16="http://schemas.microsoft.com/office/drawing/2014/main" id="{1CD16DFB-42A2-489A-ADAE-E81F618BB6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20" y="1173318"/>
            <a:ext cx="3750155" cy="18300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ico delle risposte di Moduli. Titolo della domanda: Conoscevi già Telegram prima di questo questionario?. Numero di risposte: 103 risposte.">
            <a:extLst>
              <a:ext uri="{FF2B5EF4-FFF2-40B4-BE49-F238E27FC236}">
                <a16:creationId xmlns:a16="http://schemas.microsoft.com/office/drawing/2014/main" id="{2043647C-40EF-4EDA-8361-2FC8C5421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80" y="3247564"/>
            <a:ext cx="3454648" cy="16226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fico delle risposte di Moduli. Titolo della domanda: Con dei video tutorial specifici, pensi di riuscire ad utilizzare il bot?. Numero di risposte: 103 risposte.">
            <a:extLst>
              <a:ext uri="{FF2B5EF4-FFF2-40B4-BE49-F238E27FC236}">
                <a16:creationId xmlns:a16="http://schemas.microsoft.com/office/drawing/2014/main" id="{77113A17-5118-4F14-A859-311228FE28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956" y="3244611"/>
            <a:ext cx="3774320" cy="162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2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rgbClr val="FFFFFF"/>
                </a:solidFill>
              </a:rPr>
              <a:t>Questionnaire</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a:solidFill>
                  <a:srgbClr val="00B050"/>
                </a:solidFill>
              </a:rPr>
              <a:t>Questionnaire analysis: conclusions</a:t>
            </a:r>
          </a:p>
        </p:txBody>
      </p:sp>
      <p:sp>
        <p:nvSpPr>
          <p:cNvPr id="3" name="Rettangolo 2">
            <a:extLst>
              <a:ext uri="{FF2B5EF4-FFF2-40B4-BE49-F238E27FC236}">
                <a16:creationId xmlns:a16="http://schemas.microsoft.com/office/drawing/2014/main" id="{0ED0B7FE-DCCA-4693-91B0-7668AAF58B87}"/>
              </a:ext>
            </a:extLst>
          </p:cNvPr>
          <p:cNvSpPr/>
          <p:nvPr/>
        </p:nvSpPr>
        <p:spPr>
          <a:xfrm>
            <a:off x="356521" y="1002089"/>
            <a:ext cx="6037135" cy="3416320"/>
          </a:xfrm>
          <a:prstGeom prst="rect">
            <a:avLst/>
          </a:prstGeom>
        </p:spPr>
        <p:txBody>
          <a:bodyPr wrap="square">
            <a:spAutoFit/>
          </a:bodyPr>
          <a:lstStyle/>
          <a:p>
            <a:r>
              <a:rPr lang="it-IT" sz="1800" dirty="0">
                <a:solidFill>
                  <a:schemeClr val="bg2"/>
                </a:solidFill>
              </a:rPr>
              <a:t>From the results of the Questionnaire we can understand that:</a:t>
            </a:r>
          </a:p>
          <a:p>
            <a:endParaRPr lang="it-IT" sz="1800" dirty="0">
              <a:solidFill>
                <a:schemeClr val="bg2"/>
              </a:solidFill>
            </a:endParaRPr>
          </a:p>
          <a:p>
            <a:pPr marL="285750" indent="-285750">
              <a:buFont typeface="Arial" panose="020B0604020202020204" pitchFamily="34" charset="0"/>
              <a:buChar char="•"/>
            </a:pPr>
            <a:r>
              <a:rPr lang="it-IT" sz="1800" dirty="0">
                <a:solidFill>
                  <a:schemeClr val="bg2"/>
                </a:solidFill>
              </a:rPr>
              <a:t>18-49 years old covers more than 75% of users</a:t>
            </a:r>
          </a:p>
          <a:p>
            <a:pPr marL="285750" indent="-285750">
              <a:buFont typeface="Arial" panose="020B0604020202020204" pitchFamily="34" charset="0"/>
              <a:buChar char="•"/>
            </a:pPr>
            <a:endParaRPr lang="it-IT" sz="1800" dirty="0">
              <a:solidFill>
                <a:schemeClr val="bg2"/>
              </a:solidFill>
            </a:endParaRPr>
          </a:p>
          <a:p>
            <a:pPr marL="285750" indent="-285750">
              <a:buFont typeface="Arial" panose="020B0604020202020204" pitchFamily="34" charset="0"/>
              <a:buChar char="•"/>
            </a:pPr>
            <a:r>
              <a:rPr lang="en-US" sz="1800" dirty="0">
                <a:solidFill>
                  <a:schemeClr val="bg2"/>
                </a:solidFill>
              </a:rPr>
              <a:t>Almost everyone uses their smartphone</a:t>
            </a:r>
          </a:p>
          <a:p>
            <a:pPr marL="285750" indent="-285750">
              <a:buFont typeface="Arial" panose="020B0604020202020204" pitchFamily="34" charset="0"/>
              <a:buChar char="•"/>
            </a:pPr>
            <a:endParaRPr lang="en-US" sz="1800" dirty="0">
              <a:solidFill>
                <a:schemeClr val="bg2"/>
              </a:solidFill>
            </a:endParaRPr>
          </a:p>
          <a:p>
            <a:pPr marL="285750" indent="-285750">
              <a:buFont typeface="Arial" panose="020B0604020202020204" pitchFamily="34" charset="0"/>
              <a:buChar char="•"/>
            </a:pPr>
            <a:r>
              <a:rPr lang="en-US" sz="1800" dirty="0">
                <a:solidFill>
                  <a:schemeClr val="bg2"/>
                </a:solidFill>
              </a:rPr>
              <a:t>Good knowledge of local shops</a:t>
            </a:r>
          </a:p>
          <a:p>
            <a:pPr marL="285750" indent="-285750">
              <a:buFont typeface="Arial" panose="020B0604020202020204" pitchFamily="34" charset="0"/>
              <a:buChar char="•"/>
            </a:pPr>
            <a:endParaRPr lang="en-US" sz="1800" dirty="0">
              <a:solidFill>
                <a:schemeClr val="bg2"/>
              </a:solidFill>
            </a:endParaRPr>
          </a:p>
          <a:p>
            <a:pPr marL="285750" indent="-285750">
              <a:buFont typeface="Arial" panose="020B0604020202020204" pitchFamily="34" charset="0"/>
              <a:buChar char="•"/>
            </a:pPr>
            <a:r>
              <a:rPr lang="en-US" sz="1800" dirty="0">
                <a:solidFill>
                  <a:schemeClr val="bg2"/>
                </a:solidFill>
              </a:rPr>
              <a:t>Interest in using an alternative purchasing method </a:t>
            </a:r>
          </a:p>
          <a:p>
            <a:pPr marL="285750" indent="-285750">
              <a:buFont typeface="Arial" panose="020B0604020202020204" pitchFamily="34" charset="0"/>
              <a:buChar char="•"/>
            </a:pPr>
            <a:endParaRPr lang="en-US" sz="1800" dirty="0">
              <a:solidFill>
                <a:schemeClr val="bg2"/>
              </a:solidFill>
            </a:endParaRPr>
          </a:p>
          <a:p>
            <a:pPr marL="285750" indent="-285750">
              <a:buFont typeface="Arial" panose="020B0604020202020204" pitchFamily="34" charset="0"/>
              <a:buChar char="•"/>
            </a:pPr>
            <a:r>
              <a:rPr lang="en-US" sz="1800" dirty="0">
                <a:solidFill>
                  <a:schemeClr val="bg2"/>
                </a:solidFill>
              </a:rPr>
              <a:t>Tutorial encourages the user to use the application</a:t>
            </a:r>
          </a:p>
        </p:txBody>
      </p:sp>
    </p:spTree>
    <p:extLst>
      <p:ext uri="{BB962C8B-B14F-4D97-AF65-F5344CB8AC3E}">
        <p14:creationId xmlns:p14="http://schemas.microsoft.com/office/powerpoint/2010/main" val="1124170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User</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3793998" cy="461665"/>
          </a:xfrm>
          <a:prstGeom prst="rect">
            <a:avLst/>
          </a:prstGeom>
        </p:spPr>
        <p:txBody>
          <a:bodyPr wrap="square">
            <a:spAutoFit/>
          </a:bodyPr>
          <a:lstStyle/>
          <a:p>
            <a:r>
              <a:rPr lang="en-GB" sz="2400" dirty="0">
                <a:solidFill>
                  <a:srgbClr val="00B050"/>
                </a:solidFill>
              </a:rPr>
              <a:t>User analysis</a:t>
            </a:r>
            <a:endParaRPr lang="it-IT" sz="2400" dirty="0">
              <a:solidFill>
                <a:srgbClr val="00B050"/>
              </a:solidFill>
            </a:endParaRPr>
          </a:p>
        </p:txBody>
      </p:sp>
      <p:sp>
        <p:nvSpPr>
          <p:cNvPr id="6" name="Content Placeholder 2">
            <a:extLst>
              <a:ext uri="{FF2B5EF4-FFF2-40B4-BE49-F238E27FC236}">
                <a16:creationId xmlns:a16="http://schemas.microsoft.com/office/drawing/2014/main" id="{0ACB5BF7-F341-4DDB-AA42-9CE36EFFCBA1}"/>
              </a:ext>
            </a:extLst>
          </p:cNvPr>
          <p:cNvSpPr txBox="1">
            <a:spLocks/>
          </p:cNvSpPr>
          <p:nvPr/>
        </p:nvSpPr>
        <p:spPr>
          <a:xfrm>
            <a:off x="356521" y="1202136"/>
            <a:ext cx="6447501" cy="3032117"/>
          </a:xfrm>
          <a:prstGeom prst="rect">
            <a:avLst/>
          </a:prstGeom>
          <a:noFill/>
          <a:ln>
            <a:noFill/>
          </a:ln>
        </p:spPr>
        <p:txBody>
          <a:bodyPr spcFirstLastPara="1" vert="horz" wrap="square" lIns="68580" tIns="34290" rIns="68580" bIns="34290" rtlCol="0" anchor="t" anchorCtr="0">
            <a:noAutofit/>
          </a:bodyPr>
          <a:lstStyle>
            <a:defPPr marR="0" lvl="0" algn="l" rtl="0">
              <a:lnSpc>
                <a:spcPct val="100000"/>
              </a:lnSpc>
              <a:spcBef>
                <a:spcPts val="0"/>
              </a:spcBef>
              <a:spcAft>
                <a:spcPts val="0"/>
              </a:spcAft>
            </a:defPPr>
            <a:lvl1pPr marL="457200" marR="0" lvl="0" indent="-292100" algn="l" rtl="0">
              <a:lnSpc>
                <a:spcPct val="150000"/>
              </a:lnSpc>
              <a:spcBef>
                <a:spcPts val="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1pPr>
            <a:lvl2pPr marL="914400" marR="0" lvl="1"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2pPr>
            <a:lvl3pPr marL="1371600" marR="0" lvl="2"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3pPr>
            <a:lvl4pPr marL="1828800" marR="0" lvl="3"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4pPr>
            <a:lvl5pPr marL="2286000" marR="0" lvl="4"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5pPr>
            <a:lvl6pPr marL="2743200" marR="0" lvl="5"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6pPr>
            <a:lvl7pPr marL="3200400" marR="0" lvl="6"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7pPr>
            <a:lvl8pPr marL="3657600" marR="0" lvl="7"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8pPr>
            <a:lvl9pPr marL="4114800" marR="0" lvl="8" indent="-292100" algn="l" rtl="0">
              <a:lnSpc>
                <a:spcPct val="150000"/>
              </a:lnSpc>
              <a:spcBef>
                <a:spcPts val="1600"/>
              </a:spcBef>
              <a:spcAft>
                <a:spcPts val="160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9pPr>
          </a:lstStyle>
          <a:p>
            <a:pPr marL="257175" lvl="0" indent="-257175" defTabSz="342900">
              <a:lnSpc>
                <a:spcPct val="100000"/>
              </a:lnSpc>
              <a:spcBef>
                <a:spcPts val="750"/>
              </a:spcBef>
              <a:buClr>
                <a:srgbClr val="90C226"/>
              </a:buClr>
              <a:buSzPct val="80000"/>
              <a:buFont typeface="Wingdings 3" charset="2"/>
              <a:buChar char=""/>
            </a:pPr>
            <a:r>
              <a:rPr lang="en-US" sz="1800" kern="1200" dirty="0">
                <a:solidFill>
                  <a:schemeClr val="bg2"/>
                </a:solidFill>
                <a:latin typeface="Calibri"/>
                <a:ea typeface="+mn-ea"/>
                <a:cs typeface="Calibri"/>
              </a:rPr>
              <a:t>Age: 18-49</a:t>
            </a:r>
          </a:p>
          <a:p>
            <a:pPr marL="257175" lvl="0" indent="-257175" defTabSz="342900">
              <a:lnSpc>
                <a:spcPct val="100000"/>
              </a:lnSpc>
              <a:spcBef>
                <a:spcPts val="750"/>
              </a:spcBef>
              <a:buClr>
                <a:srgbClr val="90C226"/>
              </a:buClr>
              <a:buSzPct val="80000"/>
              <a:buFont typeface="Wingdings 3" charset="2"/>
              <a:buChar char=""/>
            </a:pPr>
            <a:r>
              <a:rPr lang="en-US" sz="1800" kern="1200" dirty="0">
                <a:solidFill>
                  <a:schemeClr val="bg2"/>
                </a:solidFill>
                <a:latin typeface="Calibri"/>
                <a:ea typeface="+mn-ea"/>
                <a:cs typeface="Calibri"/>
              </a:rPr>
              <a:t>Gender: Equally distributed</a:t>
            </a:r>
            <a:endParaRPr lang="it-IT" sz="1800" kern="1200" dirty="0">
              <a:solidFill>
                <a:schemeClr val="bg2"/>
              </a:solidFill>
              <a:latin typeface="Calibri"/>
              <a:ea typeface="+mn-ea"/>
              <a:cs typeface="Calibri"/>
            </a:endParaRPr>
          </a:p>
          <a:p>
            <a:pPr marL="257175" lvl="0" indent="-257175" defTabSz="342900">
              <a:lnSpc>
                <a:spcPct val="100000"/>
              </a:lnSpc>
              <a:spcBef>
                <a:spcPts val="750"/>
              </a:spcBef>
              <a:buClr>
                <a:srgbClr val="90C226"/>
              </a:buClr>
              <a:buSzPct val="80000"/>
              <a:buFont typeface="Wingdings 3" charset="2"/>
              <a:buChar char=""/>
            </a:pPr>
            <a:r>
              <a:rPr lang="en-US" sz="1800" kern="1200" dirty="0">
                <a:solidFill>
                  <a:schemeClr val="bg2"/>
                </a:solidFill>
                <a:latin typeface="Calibri"/>
                <a:ea typeface="+mn-ea"/>
                <a:cs typeface="Calibri"/>
              </a:rPr>
              <a:t>Location: </a:t>
            </a:r>
            <a:r>
              <a:rPr lang="it-IT" sz="1800" kern="1200" dirty="0">
                <a:solidFill>
                  <a:schemeClr val="bg2"/>
                </a:solidFill>
                <a:latin typeface="Calibri"/>
                <a:ea typeface="+mn-ea"/>
                <a:cs typeface="Calibri"/>
              </a:rPr>
              <a:t>Everywhere, especially in Lazio</a:t>
            </a:r>
          </a:p>
          <a:p>
            <a:pPr marL="257175" lvl="0" indent="-257175" defTabSz="342900">
              <a:lnSpc>
                <a:spcPct val="100000"/>
              </a:lnSpc>
              <a:spcBef>
                <a:spcPts val="750"/>
              </a:spcBef>
              <a:buClr>
                <a:srgbClr val="90C226"/>
              </a:buClr>
              <a:buSzPct val="80000"/>
              <a:buFont typeface="Wingdings 3" charset="2"/>
              <a:buChar char=""/>
            </a:pPr>
            <a:r>
              <a:rPr lang="en-US" sz="1800" kern="1200" dirty="0">
                <a:solidFill>
                  <a:schemeClr val="bg2"/>
                </a:solidFill>
                <a:latin typeface="Calibri"/>
                <a:ea typeface="+mn-ea"/>
                <a:cs typeface="Calibri"/>
              </a:rPr>
              <a:t>Technology: A smartphone and Internet connection</a:t>
            </a:r>
            <a:endParaRPr lang="it-IT" sz="1800" kern="1200" dirty="0">
              <a:solidFill>
                <a:schemeClr val="bg2"/>
              </a:solidFill>
              <a:latin typeface="Calibri"/>
              <a:ea typeface="+mn-ea"/>
              <a:cs typeface="Calibri"/>
            </a:endParaRPr>
          </a:p>
        </p:txBody>
      </p:sp>
    </p:spTree>
    <p:extLst>
      <p:ext uri="{BB962C8B-B14F-4D97-AF65-F5344CB8AC3E}">
        <p14:creationId xmlns:p14="http://schemas.microsoft.com/office/powerpoint/2010/main" val="609565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t="4967" b="41670"/>
          <a:stretch/>
        </p:blipFill>
        <p:spPr>
          <a:xfrm>
            <a:off x="0" y="0"/>
            <a:ext cx="9144004" cy="3256896"/>
          </a:xfrm>
          <a:prstGeom prst="rect">
            <a:avLst/>
          </a:prstGeom>
          <a:noFill/>
          <a:ln>
            <a:noFill/>
          </a:ln>
        </p:spPr>
      </p:pic>
      <p:sp>
        <p:nvSpPr>
          <p:cNvPr id="194" name="Google Shape;194;p29"/>
          <p:cNvSpPr/>
          <p:nvPr/>
        </p:nvSpPr>
        <p:spPr>
          <a:xfrm>
            <a:off x="4168650" y="2887350"/>
            <a:ext cx="806700" cy="8067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9"/>
          <p:cNvSpPr txBox="1">
            <a:spLocks noGrp="1"/>
          </p:cNvSpPr>
          <p:nvPr>
            <p:ph type="subTitle" idx="1"/>
          </p:nvPr>
        </p:nvSpPr>
        <p:spPr>
          <a:xfrm>
            <a:off x="3386100" y="4165448"/>
            <a:ext cx="2371800" cy="805315"/>
          </a:xfrm>
          <a:prstGeom prst="rect">
            <a:avLst/>
          </a:prstGeom>
        </p:spPr>
        <p:txBody>
          <a:bodyPr spcFirstLastPara="1" wrap="square" lIns="91425" tIns="91425" rIns="91425" bIns="91425" anchor="t" anchorCtr="0">
            <a:noAutofit/>
          </a:bodyPr>
          <a:lstStyle/>
          <a:p>
            <a:pPr marL="0" lvl="0" indent="0"/>
            <a:r>
              <a:rPr lang="en-US" dirty="0">
                <a:solidFill>
                  <a:schemeClr val="bg2"/>
                </a:solidFill>
              </a:rPr>
              <a:t>The HTA diagram captures the tasks that a product will perform through user interaction, which is represented by the STN</a:t>
            </a:r>
            <a:endParaRPr dirty="0">
              <a:solidFill>
                <a:schemeClr val="bg2"/>
              </a:solidFill>
            </a:endParaRPr>
          </a:p>
        </p:txBody>
      </p:sp>
      <p:sp>
        <p:nvSpPr>
          <p:cNvPr id="196" name="Google Shape;196;p29"/>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rgbClr val="00B050"/>
                </a:solidFill>
              </a:rPr>
              <a:t>TASK ANALYSIS</a:t>
            </a:r>
            <a:endParaRPr dirty="0">
              <a:solidFill>
                <a:srgbClr val="00B050"/>
              </a:solidFill>
            </a:endParaRPr>
          </a:p>
        </p:txBody>
      </p:sp>
      <p:sp>
        <p:nvSpPr>
          <p:cNvPr id="197" name="Google Shape;197;p29"/>
          <p:cNvSpPr txBox="1">
            <a:spLocks noGrp="1"/>
          </p:cNvSpPr>
          <p:nvPr>
            <p:ph type="title" idx="2"/>
          </p:nvPr>
        </p:nvSpPr>
        <p:spPr>
          <a:xfrm>
            <a:off x="3996000" y="2997600"/>
            <a:ext cx="11520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41530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754;p39">
            <a:extLst>
              <a:ext uri="{FF2B5EF4-FFF2-40B4-BE49-F238E27FC236}">
                <a16:creationId xmlns:a16="http://schemas.microsoft.com/office/drawing/2014/main" id="{8F7FB5B5-E469-4C7E-964D-5C9CBA35DCFA}"/>
              </a:ext>
            </a:extLst>
          </p:cNvPr>
          <p:cNvSpPr/>
          <p:nvPr/>
        </p:nvSpPr>
        <p:spPr>
          <a:xfrm>
            <a:off x="7467475" y="480225"/>
            <a:ext cx="1712700" cy="2457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755;p39">
            <a:extLst>
              <a:ext uri="{FF2B5EF4-FFF2-40B4-BE49-F238E27FC236}">
                <a16:creationId xmlns:a16="http://schemas.microsoft.com/office/drawing/2014/main" id="{72236DBE-2C91-4363-A898-8656CCC342B4}"/>
              </a:ext>
            </a:extLst>
          </p:cNvPr>
          <p:cNvSpPr txBox="1">
            <a:spLocks/>
          </p:cNvSpPr>
          <p:nvPr/>
        </p:nvSpPr>
        <p:spPr>
          <a:xfrm>
            <a:off x="5925025" y="319150"/>
            <a:ext cx="2619000" cy="4590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buClrTx/>
              <a:buFontTx/>
            </a:pPr>
            <a:r>
              <a:rPr lang="it-IT" sz="1000" dirty="0">
                <a:solidFill>
                  <a:srgbClr val="FFFFFF"/>
                </a:solidFill>
              </a:rPr>
              <a:t>Task Analysis</a:t>
            </a:r>
          </a:p>
        </p:txBody>
      </p:sp>
      <p:sp>
        <p:nvSpPr>
          <p:cNvPr id="31" name="Title 1">
            <a:extLst>
              <a:ext uri="{FF2B5EF4-FFF2-40B4-BE49-F238E27FC236}">
                <a16:creationId xmlns:a16="http://schemas.microsoft.com/office/drawing/2014/main" id="{E3D2487B-0F11-4913-9AE6-C1FC7A3FE479}"/>
              </a:ext>
            </a:extLst>
          </p:cNvPr>
          <p:cNvSpPr txBox="1">
            <a:spLocks/>
          </p:cNvSpPr>
          <p:nvPr/>
        </p:nvSpPr>
        <p:spPr>
          <a:xfrm>
            <a:off x="174813" y="456984"/>
            <a:ext cx="6447501" cy="537882"/>
          </a:xfrm>
          <a:prstGeom prst="rect">
            <a:avLst/>
          </a:prstGeom>
          <a:noFill/>
          <a:ln>
            <a:noFill/>
          </a:ln>
        </p:spPr>
        <p:txBody>
          <a:bodyPr spcFirstLastPara="1" wrap="square" lIns="91425" tIns="91425" rIns="91425" bIns="91425" anchor="b" anchorCtr="0">
            <a:normAutofit lnSpcReduction="1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000"/>
              <a:buFont typeface="Lato Black"/>
              <a:buNone/>
              <a:defRPr sz="1000" b="0" i="0" u="none" strike="noStrike" cap="none">
                <a:solidFill>
                  <a:schemeClr val="dk1"/>
                </a:solidFill>
                <a:latin typeface="Lato Black"/>
                <a:ea typeface="Lato Black"/>
                <a:cs typeface="Lato Black"/>
                <a:sym typeface="Lato Black"/>
              </a:defRPr>
            </a:lvl1pPr>
            <a:lvl2pPr marR="0" lvl="1"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2pPr>
            <a:lvl3pPr marR="0" lvl="2"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3pPr>
            <a:lvl4pPr marR="0" lvl="3"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4pPr>
            <a:lvl5pPr marR="0" lvl="4"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5pPr>
            <a:lvl6pPr marR="0" lvl="5"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6pPr>
            <a:lvl7pPr marR="0" lvl="6"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7pPr>
            <a:lvl8pPr marR="0" lvl="7"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8pPr>
            <a:lvl9pPr marR="0" lvl="8"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9pPr>
          </a:lstStyle>
          <a:p>
            <a:pPr algn="l"/>
            <a:r>
              <a:rPr lang="en-GB" sz="2400" dirty="0">
                <a:solidFill>
                  <a:srgbClr val="00B050"/>
                </a:solidFill>
              </a:rPr>
              <a:t>Task Analysis: HTA and STN</a:t>
            </a:r>
          </a:p>
        </p:txBody>
      </p:sp>
      <p:sp>
        <p:nvSpPr>
          <p:cNvPr id="32" name="CasellaDiTesto 31">
            <a:extLst>
              <a:ext uri="{FF2B5EF4-FFF2-40B4-BE49-F238E27FC236}">
                <a16:creationId xmlns:a16="http://schemas.microsoft.com/office/drawing/2014/main" id="{90E81637-6CAA-48AE-90F6-565C824B8C52}"/>
              </a:ext>
            </a:extLst>
          </p:cNvPr>
          <p:cNvSpPr txBox="1"/>
          <p:nvPr/>
        </p:nvSpPr>
        <p:spPr>
          <a:xfrm>
            <a:off x="174813" y="962899"/>
            <a:ext cx="9143999" cy="253916"/>
          </a:xfrm>
          <a:prstGeom prst="rect">
            <a:avLst/>
          </a:prstGeom>
          <a:noFill/>
        </p:spPr>
        <p:txBody>
          <a:bodyPr wrap="square" rtlCol="0">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1050" dirty="0">
                <a:solidFill>
                  <a:srgbClr val="FF0000"/>
                </a:solidFill>
              </a:rPr>
              <a:t>Operator registration</a:t>
            </a:r>
            <a:r>
              <a:rPr lang="en-GB" sz="1050" dirty="0"/>
              <a:t>: </a:t>
            </a:r>
            <a:r>
              <a:rPr lang="en-GB" sz="1050" dirty="0">
                <a:solidFill>
                  <a:schemeClr val="bg2"/>
                </a:solidFill>
              </a:rPr>
              <a:t>In order to perform this task, the user has to add the bot as admin in a group and he has to fill the required fields.</a:t>
            </a:r>
          </a:p>
        </p:txBody>
      </p:sp>
      <p:sp>
        <p:nvSpPr>
          <p:cNvPr id="33" name="Rettangolo con angoli arrotondati 32">
            <a:extLst>
              <a:ext uri="{FF2B5EF4-FFF2-40B4-BE49-F238E27FC236}">
                <a16:creationId xmlns:a16="http://schemas.microsoft.com/office/drawing/2014/main" id="{85D2A392-3EB4-4138-B552-5A6665BADFDB}"/>
              </a:ext>
            </a:extLst>
          </p:cNvPr>
          <p:cNvSpPr/>
          <p:nvPr/>
        </p:nvSpPr>
        <p:spPr>
          <a:xfrm>
            <a:off x="3610001" y="1442607"/>
            <a:ext cx="1069522" cy="3102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0. Registration</a:t>
            </a:r>
          </a:p>
        </p:txBody>
      </p:sp>
      <p:sp>
        <p:nvSpPr>
          <p:cNvPr id="34" name="Rettangolo con angoli arrotondati 33">
            <a:extLst>
              <a:ext uri="{FF2B5EF4-FFF2-40B4-BE49-F238E27FC236}">
                <a16:creationId xmlns:a16="http://schemas.microsoft.com/office/drawing/2014/main" id="{1D087679-EC64-406A-81BB-2D7156102D64}"/>
              </a:ext>
            </a:extLst>
          </p:cNvPr>
          <p:cNvSpPr/>
          <p:nvPr/>
        </p:nvSpPr>
        <p:spPr>
          <a:xfrm>
            <a:off x="96279" y="3899443"/>
            <a:ext cx="833017"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1.1.1</a:t>
            </a:r>
          </a:p>
          <a:p>
            <a:pPr algn="ctr"/>
            <a:r>
              <a:rPr lang="en-GB" sz="900" dirty="0">
                <a:solidFill>
                  <a:schemeClr val="tx1"/>
                </a:solidFill>
              </a:rPr>
              <a:t>Set Title as</a:t>
            </a:r>
          </a:p>
          <a:p>
            <a:pPr algn="ctr"/>
            <a:r>
              <a:rPr lang="en-GB" sz="900" dirty="0">
                <a:solidFill>
                  <a:schemeClr val="tx1"/>
                </a:solidFill>
              </a:rPr>
              <a:t>Shop Name</a:t>
            </a:r>
          </a:p>
        </p:txBody>
      </p:sp>
      <p:sp>
        <p:nvSpPr>
          <p:cNvPr id="35" name="Rettangolo con angoli arrotondati 34">
            <a:extLst>
              <a:ext uri="{FF2B5EF4-FFF2-40B4-BE49-F238E27FC236}">
                <a16:creationId xmlns:a16="http://schemas.microsoft.com/office/drawing/2014/main" id="{E821E496-AB37-491E-ABC9-BD8245324B2E}"/>
              </a:ext>
            </a:extLst>
          </p:cNvPr>
          <p:cNvSpPr/>
          <p:nvPr/>
        </p:nvSpPr>
        <p:spPr>
          <a:xfrm>
            <a:off x="1719282" y="3899440"/>
            <a:ext cx="620486"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1.1.2</a:t>
            </a:r>
          </a:p>
          <a:p>
            <a:pPr algn="ctr"/>
            <a:r>
              <a:rPr lang="en-GB" sz="900" dirty="0">
                <a:solidFill>
                  <a:schemeClr val="tx1"/>
                </a:solidFill>
              </a:rPr>
              <a:t>Add Bot</a:t>
            </a:r>
          </a:p>
        </p:txBody>
      </p:sp>
      <p:sp>
        <p:nvSpPr>
          <p:cNvPr id="36" name="Rettangolo con angoli arrotondati 35">
            <a:extLst>
              <a:ext uri="{FF2B5EF4-FFF2-40B4-BE49-F238E27FC236}">
                <a16:creationId xmlns:a16="http://schemas.microsoft.com/office/drawing/2014/main" id="{57370FA2-2302-4207-ABE2-1D110E6F1843}"/>
              </a:ext>
            </a:extLst>
          </p:cNvPr>
          <p:cNvSpPr/>
          <p:nvPr/>
        </p:nvSpPr>
        <p:spPr>
          <a:xfrm>
            <a:off x="668801" y="3074850"/>
            <a:ext cx="76336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1.1</a:t>
            </a:r>
          </a:p>
          <a:p>
            <a:pPr algn="ctr"/>
            <a:r>
              <a:rPr lang="en-GB" sz="900" dirty="0">
                <a:solidFill>
                  <a:schemeClr val="tx1"/>
                </a:solidFill>
              </a:rPr>
              <a:t>Create Group</a:t>
            </a:r>
          </a:p>
        </p:txBody>
      </p:sp>
      <p:cxnSp>
        <p:nvCxnSpPr>
          <p:cNvPr id="37" name="Connettore 4 9">
            <a:extLst>
              <a:ext uri="{FF2B5EF4-FFF2-40B4-BE49-F238E27FC236}">
                <a16:creationId xmlns:a16="http://schemas.microsoft.com/office/drawing/2014/main" id="{4736F40C-35FE-4569-8BBE-89E01C85ACCA}"/>
              </a:ext>
            </a:extLst>
          </p:cNvPr>
          <p:cNvCxnSpPr>
            <a:cxnSpLocks/>
            <a:stCxn id="36" idx="2"/>
            <a:endCxn id="34" idx="0"/>
          </p:cNvCxnSpPr>
          <p:nvPr/>
        </p:nvCxnSpPr>
        <p:spPr>
          <a:xfrm rot="5400000">
            <a:off x="569364" y="3418324"/>
            <a:ext cx="424543" cy="537694"/>
          </a:xfrm>
          <a:prstGeom prst="bentConnector3">
            <a:avLst/>
          </a:prstGeom>
        </p:spPr>
        <p:style>
          <a:lnRef idx="1">
            <a:schemeClr val="dk1"/>
          </a:lnRef>
          <a:fillRef idx="0">
            <a:schemeClr val="dk1"/>
          </a:fillRef>
          <a:effectRef idx="0">
            <a:schemeClr val="dk1"/>
          </a:effectRef>
          <a:fontRef idx="minor">
            <a:schemeClr val="tx1"/>
          </a:fontRef>
        </p:style>
      </p:cxnSp>
      <p:cxnSp>
        <p:nvCxnSpPr>
          <p:cNvPr id="44" name="Connettore 4 11">
            <a:extLst>
              <a:ext uri="{FF2B5EF4-FFF2-40B4-BE49-F238E27FC236}">
                <a16:creationId xmlns:a16="http://schemas.microsoft.com/office/drawing/2014/main" id="{400F72BC-922A-410B-87AA-9256BCDB7437}"/>
              </a:ext>
            </a:extLst>
          </p:cNvPr>
          <p:cNvCxnSpPr>
            <a:cxnSpLocks/>
            <a:stCxn id="36" idx="2"/>
            <a:endCxn id="35" idx="0"/>
          </p:cNvCxnSpPr>
          <p:nvPr/>
        </p:nvCxnSpPr>
        <p:spPr>
          <a:xfrm rot="16200000" flipH="1">
            <a:off x="1327732" y="3197648"/>
            <a:ext cx="424541" cy="979043"/>
          </a:xfrm>
          <a:prstGeom prst="bentConnector3">
            <a:avLst/>
          </a:prstGeom>
        </p:spPr>
        <p:style>
          <a:lnRef idx="1">
            <a:schemeClr val="dk1"/>
          </a:lnRef>
          <a:fillRef idx="0">
            <a:schemeClr val="dk1"/>
          </a:fillRef>
          <a:effectRef idx="0">
            <a:schemeClr val="dk1"/>
          </a:effectRef>
          <a:fontRef idx="minor">
            <a:schemeClr val="tx1"/>
          </a:fontRef>
        </p:style>
      </p:cxnSp>
      <p:sp>
        <p:nvSpPr>
          <p:cNvPr id="46" name="Rettangolo con angoli arrotondati 45">
            <a:extLst>
              <a:ext uri="{FF2B5EF4-FFF2-40B4-BE49-F238E27FC236}">
                <a16:creationId xmlns:a16="http://schemas.microsoft.com/office/drawing/2014/main" id="{1AF98093-6DD1-4A12-BD8C-3BED1FFEB9D9}"/>
              </a:ext>
            </a:extLst>
          </p:cNvPr>
          <p:cNvSpPr/>
          <p:nvPr/>
        </p:nvSpPr>
        <p:spPr>
          <a:xfrm>
            <a:off x="1595448" y="3074850"/>
            <a:ext cx="76336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1.2</a:t>
            </a:r>
          </a:p>
          <a:p>
            <a:pPr algn="ctr"/>
            <a:r>
              <a:rPr lang="en-GB" sz="900" dirty="0">
                <a:solidFill>
                  <a:schemeClr val="tx1"/>
                </a:solidFill>
              </a:rPr>
              <a:t>Appoint it </a:t>
            </a:r>
          </a:p>
          <a:p>
            <a:pPr algn="ctr"/>
            <a:r>
              <a:rPr lang="en-GB" sz="900" dirty="0">
                <a:solidFill>
                  <a:schemeClr val="tx1"/>
                </a:solidFill>
              </a:rPr>
              <a:t>as Admin</a:t>
            </a:r>
          </a:p>
        </p:txBody>
      </p:sp>
      <p:sp>
        <p:nvSpPr>
          <p:cNvPr id="48" name="Rettangolo con angoli arrotondati 47">
            <a:extLst>
              <a:ext uri="{FF2B5EF4-FFF2-40B4-BE49-F238E27FC236}">
                <a16:creationId xmlns:a16="http://schemas.microsoft.com/office/drawing/2014/main" id="{837EC865-357F-4077-987C-094090E001A9}"/>
              </a:ext>
            </a:extLst>
          </p:cNvPr>
          <p:cNvSpPr/>
          <p:nvPr/>
        </p:nvSpPr>
        <p:spPr>
          <a:xfrm>
            <a:off x="983126" y="2282914"/>
            <a:ext cx="106952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1.</a:t>
            </a:r>
          </a:p>
          <a:p>
            <a:pPr algn="ctr"/>
            <a:r>
              <a:rPr lang="en-GB" sz="900" dirty="0">
                <a:solidFill>
                  <a:schemeClr val="tx1"/>
                </a:solidFill>
              </a:rPr>
              <a:t>Init Group</a:t>
            </a:r>
          </a:p>
        </p:txBody>
      </p:sp>
      <p:cxnSp>
        <p:nvCxnSpPr>
          <p:cNvPr id="49" name="Connettore 4 17">
            <a:extLst>
              <a:ext uri="{FF2B5EF4-FFF2-40B4-BE49-F238E27FC236}">
                <a16:creationId xmlns:a16="http://schemas.microsoft.com/office/drawing/2014/main" id="{E4831636-7C3B-4617-9F58-50EB4B2506B6}"/>
              </a:ext>
            </a:extLst>
          </p:cNvPr>
          <p:cNvCxnSpPr>
            <a:cxnSpLocks/>
            <a:stCxn id="48" idx="2"/>
            <a:endCxn id="36" idx="0"/>
          </p:cNvCxnSpPr>
          <p:nvPr/>
        </p:nvCxnSpPr>
        <p:spPr>
          <a:xfrm rot="5400000">
            <a:off x="1088242" y="2645205"/>
            <a:ext cx="391886" cy="467405"/>
          </a:xfrm>
          <a:prstGeom prst="bentConnector3">
            <a:avLst/>
          </a:prstGeom>
        </p:spPr>
        <p:style>
          <a:lnRef idx="1">
            <a:schemeClr val="dk1"/>
          </a:lnRef>
          <a:fillRef idx="0">
            <a:schemeClr val="dk1"/>
          </a:fillRef>
          <a:effectRef idx="0">
            <a:schemeClr val="dk1"/>
          </a:effectRef>
          <a:fontRef idx="minor">
            <a:schemeClr val="tx1"/>
          </a:fontRef>
        </p:style>
      </p:cxnSp>
      <p:cxnSp>
        <p:nvCxnSpPr>
          <p:cNvPr id="51" name="Connettore 4 19">
            <a:extLst>
              <a:ext uri="{FF2B5EF4-FFF2-40B4-BE49-F238E27FC236}">
                <a16:creationId xmlns:a16="http://schemas.microsoft.com/office/drawing/2014/main" id="{EC608D10-209F-49A9-990E-60E4014AE2FB}"/>
              </a:ext>
            </a:extLst>
          </p:cNvPr>
          <p:cNvCxnSpPr>
            <a:cxnSpLocks/>
            <a:stCxn id="48" idx="2"/>
            <a:endCxn id="46" idx="0"/>
          </p:cNvCxnSpPr>
          <p:nvPr/>
        </p:nvCxnSpPr>
        <p:spPr>
          <a:xfrm rot="16200000" flipH="1">
            <a:off x="1551565" y="2649286"/>
            <a:ext cx="391886" cy="459242"/>
          </a:xfrm>
          <a:prstGeom prst="bentConnector3">
            <a:avLst/>
          </a:prstGeom>
        </p:spPr>
        <p:style>
          <a:lnRef idx="1">
            <a:schemeClr val="dk1"/>
          </a:lnRef>
          <a:fillRef idx="0">
            <a:schemeClr val="dk1"/>
          </a:fillRef>
          <a:effectRef idx="0">
            <a:schemeClr val="dk1"/>
          </a:effectRef>
          <a:fontRef idx="minor">
            <a:schemeClr val="tx1"/>
          </a:fontRef>
        </p:style>
      </p:cxnSp>
      <p:sp>
        <p:nvSpPr>
          <p:cNvPr id="52" name="Rettangolo con angoli arrotondati 51">
            <a:extLst>
              <a:ext uri="{FF2B5EF4-FFF2-40B4-BE49-F238E27FC236}">
                <a16:creationId xmlns:a16="http://schemas.microsoft.com/office/drawing/2014/main" id="{2C60AFE2-FFAF-4740-9608-945D591A250D}"/>
              </a:ext>
            </a:extLst>
          </p:cNvPr>
          <p:cNvSpPr/>
          <p:nvPr/>
        </p:nvSpPr>
        <p:spPr>
          <a:xfrm>
            <a:off x="2761595" y="2282914"/>
            <a:ext cx="106952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2.</a:t>
            </a:r>
          </a:p>
          <a:p>
            <a:pPr algn="ctr"/>
            <a:r>
              <a:rPr lang="en-GB" sz="900" dirty="0">
                <a:solidFill>
                  <a:schemeClr val="tx1"/>
                </a:solidFill>
              </a:rPr>
              <a:t>Insert Web Page</a:t>
            </a:r>
          </a:p>
        </p:txBody>
      </p:sp>
      <p:sp>
        <p:nvSpPr>
          <p:cNvPr id="53" name="Rettangolo con angoli arrotondati 52">
            <a:extLst>
              <a:ext uri="{FF2B5EF4-FFF2-40B4-BE49-F238E27FC236}">
                <a16:creationId xmlns:a16="http://schemas.microsoft.com/office/drawing/2014/main" id="{766C44A0-772F-46BF-8ADE-16A20EE17BB1}"/>
              </a:ext>
            </a:extLst>
          </p:cNvPr>
          <p:cNvSpPr/>
          <p:nvPr/>
        </p:nvSpPr>
        <p:spPr>
          <a:xfrm>
            <a:off x="4947300" y="3899442"/>
            <a:ext cx="819064"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3.1.2</a:t>
            </a:r>
          </a:p>
          <a:p>
            <a:pPr algn="ctr"/>
            <a:r>
              <a:rPr lang="en-GB" sz="900" dirty="0">
                <a:solidFill>
                  <a:schemeClr val="tx1"/>
                </a:solidFill>
              </a:rPr>
              <a:t>Confirm Choice</a:t>
            </a:r>
          </a:p>
        </p:txBody>
      </p:sp>
      <p:sp>
        <p:nvSpPr>
          <p:cNvPr id="54" name="Rettangolo con angoli arrotondati 53">
            <a:extLst>
              <a:ext uri="{FF2B5EF4-FFF2-40B4-BE49-F238E27FC236}">
                <a16:creationId xmlns:a16="http://schemas.microsoft.com/office/drawing/2014/main" id="{1B3F7D20-36D7-4A94-AD37-A234AC90B84E}"/>
              </a:ext>
            </a:extLst>
          </p:cNvPr>
          <p:cNvSpPr/>
          <p:nvPr/>
        </p:nvSpPr>
        <p:spPr>
          <a:xfrm>
            <a:off x="3636535" y="3900297"/>
            <a:ext cx="819064"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3.1.1</a:t>
            </a:r>
          </a:p>
          <a:p>
            <a:pPr algn="ctr"/>
            <a:r>
              <a:rPr lang="en-GB" sz="900" dirty="0">
                <a:solidFill>
                  <a:schemeClr val="tx1"/>
                </a:solidFill>
              </a:rPr>
              <a:t>Choose</a:t>
            </a:r>
          </a:p>
          <a:p>
            <a:pPr algn="ctr"/>
            <a:r>
              <a:rPr lang="en-GB" sz="900" dirty="0">
                <a:solidFill>
                  <a:schemeClr val="tx1"/>
                </a:solidFill>
              </a:rPr>
              <a:t>Category</a:t>
            </a:r>
          </a:p>
        </p:txBody>
      </p:sp>
      <p:sp>
        <p:nvSpPr>
          <p:cNvPr id="55" name="Rettangolo con angoli arrotondati 54">
            <a:extLst>
              <a:ext uri="{FF2B5EF4-FFF2-40B4-BE49-F238E27FC236}">
                <a16:creationId xmlns:a16="http://schemas.microsoft.com/office/drawing/2014/main" id="{C282CC77-491C-4D8A-8361-0D896AA2FEED}"/>
              </a:ext>
            </a:extLst>
          </p:cNvPr>
          <p:cNvSpPr/>
          <p:nvPr/>
        </p:nvSpPr>
        <p:spPr>
          <a:xfrm>
            <a:off x="4302990" y="3074848"/>
            <a:ext cx="1141017"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3.1</a:t>
            </a:r>
          </a:p>
          <a:p>
            <a:pPr algn="ctr"/>
            <a:r>
              <a:rPr lang="en-GB" sz="900" dirty="0">
                <a:solidFill>
                  <a:schemeClr val="tx1"/>
                </a:solidFill>
              </a:rPr>
              <a:t>Add Category</a:t>
            </a:r>
          </a:p>
        </p:txBody>
      </p:sp>
      <p:cxnSp>
        <p:nvCxnSpPr>
          <p:cNvPr id="57" name="Connettore 4 56">
            <a:extLst>
              <a:ext uri="{FF2B5EF4-FFF2-40B4-BE49-F238E27FC236}">
                <a16:creationId xmlns:a16="http://schemas.microsoft.com/office/drawing/2014/main" id="{229D0C52-DB24-4E58-A74D-C10EEEC10EB0}"/>
              </a:ext>
            </a:extLst>
          </p:cNvPr>
          <p:cNvCxnSpPr>
            <a:cxnSpLocks/>
            <a:stCxn id="55" idx="2"/>
            <a:endCxn id="54" idx="0"/>
          </p:cNvCxnSpPr>
          <p:nvPr/>
        </p:nvCxnSpPr>
        <p:spPr>
          <a:xfrm rot="5400000">
            <a:off x="4247084" y="3273882"/>
            <a:ext cx="425399" cy="827431"/>
          </a:xfrm>
          <a:prstGeom prst="bentConnector3">
            <a:avLst/>
          </a:prstGeom>
        </p:spPr>
        <p:style>
          <a:lnRef idx="1">
            <a:schemeClr val="dk1"/>
          </a:lnRef>
          <a:fillRef idx="0">
            <a:schemeClr val="dk1"/>
          </a:fillRef>
          <a:effectRef idx="0">
            <a:schemeClr val="dk1"/>
          </a:effectRef>
          <a:fontRef idx="minor">
            <a:schemeClr val="tx1"/>
          </a:fontRef>
        </p:style>
      </p:cxnSp>
      <p:cxnSp>
        <p:nvCxnSpPr>
          <p:cNvPr id="61" name="Connettore 4 58">
            <a:extLst>
              <a:ext uri="{FF2B5EF4-FFF2-40B4-BE49-F238E27FC236}">
                <a16:creationId xmlns:a16="http://schemas.microsoft.com/office/drawing/2014/main" id="{33DC1C21-B408-43A7-919E-F8C57D8C19AF}"/>
              </a:ext>
            </a:extLst>
          </p:cNvPr>
          <p:cNvCxnSpPr>
            <a:cxnSpLocks/>
            <a:stCxn id="55" idx="2"/>
            <a:endCxn id="53" idx="0"/>
          </p:cNvCxnSpPr>
          <p:nvPr/>
        </p:nvCxnSpPr>
        <p:spPr>
          <a:xfrm rot="16200000" flipH="1">
            <a:off x="4902894" y="3445502"/>
            <a:ext cx="424544" cy="483334"/>
          </a:xfrm>
          <a:prstGeom prst="bentConnector3">
            <a:avLst/>
          </a:prstGeom>
        </p:spPr>
        <p:style>
          <a:lnRef idx="1">
            <a:schemeClr val="dk1"/>
          </a:lnRef>
          <a:fillRef idx="0">
            <a:schemeClr val="dk1"/>
          </a:fillRef>
          <a:effectRef idx="0">
            <a:schemeClr val="dk1"/>
          </a:effectRef>
          <a:fontRef idx="minor">
            <a:schemeClr val="tx1"/>
          </a:fontRef>
        </p:style>
      </p:cxnSp>
      <p:sp>
        <p:nvSpPr>
          <p:cNvPr id="63" name="Rettangolo con angoli arrotondati 62">
            <a:extLst>
              <a:ext uri="{FF2B5EF4-FFF2-40B4-BE49-F238E27FC236}">
                <a16:creationId xmlns:a16="http://schemas.microsoft.com/office/drawing/2014/main" id="{62512C1C-5D4B-4F85-9200-88453147EE22}"/>
              </a:ext>
            </a:extLst>
          </p:cNvPr>
          <p:cNvSpPr/>
          <p:nvPr/>
        </p:nvSpPr>
        <p:spPr>
          <a:xfrm>
            <a:off x="6208428" y="4663509"/>
            <a:ext cx="84702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3.2.1.1</a:t>
            </a:r>
          </a:p>
          <a:p>
            <a:pPr algn="ctr"/>
            <a:r>
              <a:rPr lang="en-GB" sz="900" dirty="0">
                <a:solidFill>
                  <a:schemeClr val="tx1"/>
                </a:solidFill>
              </a:rPr>
              <a:t>Pick Branch</a:t>
            </a:r>
          </a:p>
        </p:txBody>
      </p:sp>
      <p:sp>
        <p:nvSpPr>
          <p:cNvPr id="65" name="Rettangolo con angoli arrotondati 64">
            <a:extLst>
              <a:ext uri="{FF2B5EF4-FFF2-40B4-BE49-F238E27FC236}">
                <a16:creationId xmlns:a16="http://schemas.microsoft.com/office/drawing/2014/main" id="{921590C4-0DE5-490F-B42B-EB6AB55A9078}"/>
              </a:ext>
            </a:extLst>
          </p:cNvPr>
          <p:cNvSpPr/>
          <p:nvPr/>
        </p:nvSpPr>
        <p:spPr>
          <a:xfrm>
            <a:off x="7145018" y="4663510"/>
            <a:ext cx="884294"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3.2.1.2</a:t>
            </a:r>
          </a:p>
          <a:p>
            <a:pPr algn="ctr"/>
            <a:r>
              <a:rPr lang="en-GB" sz="900" dirty="0">
                <a:solidFill>
                  <a:schemeClr val="tx1"/>
                </a:solidFill>
              </a:rPr>
              <a:t>Push Position Button</a:t>
            </a:r>
          </a:p>
        </p:txBody>
      </p:sp>
      <p:sp>
        <p:nvSpPr>
          <p:cNvPr id="66" name="Rettangolo con angoli arrotondati 65">
            <a:extLst>
              <a:ext uri="{FF2B5EF4-FFF2-40B4-BE49-F238E27FC236}">
                <a16:creationId xmlns:a16="http://schemas.microsoft.com/office/drawing/2014/main" id="{50A18E15-A78F-4AB2-A3E1-2FE05523151A}"/>
              </a:ext>
            </a:extLst>
          </p:cNvPr>
          <p:cNvSpPr/>
          <p:nvPr/>
        </p:nvSpPr>
        <p:spPr>
          <a:xfrm>
            <a:off x="8128196" y="4663509"/>
            <a:ext cx="93512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3.2.1.3</a:t>
            </a:r>
          </a:p>
          <a:p>
            <a:pPr algn="ctr"/>
            <a:r>
              <a:rPr lang="en-GB" sz="900" dirty="0">
                <a:solidFill>
                  <a:schemeClr val="tx1"/>
                </a:solidFill>
              </a:rPr>
              <a:t>Share Current</a:t>
            </a:r>
          </a:p>
          <a:p>
            <a:pPr algn="ctr"/>
            <a:r>
              <a:rPr lang="en-GB" sz="900" dirty="0">
                <a:solidFill>
                  <a:schemeClr val="tx1"/>
                </a:solidFill>
              </a:rPr>
              <a:t>Position</a:t>
            </a:r>
          </a:p>
        </p:txBody>
      </p:sp>
      <p:sp>
        <p:nvSpPr>
          <p:cNvPr id="68" name="Rettangolo con angoli arrotondati 67">
            <a:extLst>
              <a:ext uri="{FF2B5EF4-FFF2-40B4-BE49-F238E27FC236}">
                <a16:creationId xmlns:a16="http://schemas.microsoft.com/office/drawing/2014/main" id="{9796A0B8-D808-4137-AD8D-C47B03EE6A8A}"/>
              </a:ext>
            </a:extLst>
          </p:cNvPr>
          <p:cNvSpPr/>
          <p:nvPr/>
        </p:nvSpPr>
        <p:spPr>
          <a:xfrm>
            <a:off x="6556350" y="3899440"/>
            <a:ext cx="819064"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3.2.1</a:t>
            </a:r>
          </a:p>
          <a:p>
            <a:pPr algn="ctr"/>
            <a:r>
              <a:rPr lang="en-GB" sz="900" dirty="0">
                <a:solidFill>
                  <a:schemeClr val="tx1"/>
                </a:solidFill>
              </a:rPr>
              <a:t>Default Sharing</a:t>
            </a:r>
          </a:p>
        </p:txBody>
      </p:sp>
      <p:cxnSp>
        <p:nvCxnSpPr>
          <p:cNvPr id="70" name="Connettore 4 65">
            <a:extLst>
              <a:ext uri="{FF2B5EF4-FFF2-40B4-BE49-F238E27FC236}">
                <a16:creationId xmlns:a16="http://schemas.microsoft.com/office/drawing/2014/main" id="{1E140B15-2C0F-436B-A20A-87A9896C264B}"/>
              </a:ext>
            </a:extLst>
          </p:cNvPr>
          <p:cNvCxnSpPr>
            <a:cxnSpLocks/>
            <a:stCxn id="68" idx="2"/>
            <a:endCxn id="66" idx="0"/>
          </p:cNvCxnSpPr>
          <p:nvPr/>
        </p:nvCxnSpPr>
        <p:spPr>
          <a:xfrm rot="16200000" flipH="1">
            <a:off x="7598810" y="3666561"/>
            <a:ext cx="364019" cy="1629875"/>
          </a:xfrm>
          <a:prstGeom prst="bentConnector3">
            <a:avLst/>
          </a:prstGeom>
        </p:spPr>
        <p:style>
          <a:lnRef idx="1">
            <a:schemeClr val="dk1"/>
          </a:lnRef>
          <a:fillRef idx="0">
            <a:schemeClr val="dk1"/>
          </a:fillRef>
          <a:effectRef idx="0">
            <a:schemeClr val="dk1"/>
          </a:effectRef>
          <a:fontRef idx="minor">
            <a:schemeClr val="tx1"/>
          </a:fontRef>
        </p:style>
      </p:cxnSp>
      <p:cxnSp>
        <p:nvCxnSpPr>
          <p:cNvPr id="72" name="Connettore 4 67">
            <a:extLst>
              <a:ext uri="{FF2B5EF4-FFF2-40B4-BE49-F238E27FC236}">
                <a16:creationId xmlns:a16="http://schemas.microsoft.com/office/drawing/2014/main" id="{650DC825-E358-440A-9FB8-B44172279727}"/>
              </a:ext>
            </a:extLst>
          </p:cNvPr>
          <p:cNvCxnSpPr>
            <a:cxnSpLocks/>
            <a:stCxn id="68" idx="2"/>
            <a:endCxn id="65" idx="0"/>
          </p:cNvCxnSpPr>
          <p:nvPr/>
        </p:nvCxnSpPr>
        <p:spPr>
          <a:xfrm rot="16200000" flipH="1">
            <a:off x="7094513" y="4170858"/>
            <a:ext cx="364020" cy="621283"/>
          </a:xfrm>
          <a:prstGeom prst="bentConnector3">
            <a:avLst/>
          </a:prstGeom>
        </p:spPr>
        <p:style>
          <a:lnRef idx="1">
            <a:schemeClr val="dk1"/>
          </a:lnRef>
          <a:fillRef idx="0">
            <a:schemeClr val="dk1"/>
          </a:fillRef>
          <a:effectRef idx="0">
            <a:schemeClr val="dk1"/>
          </a:effectRef>
          <a:fontRef idx="minor">
            <a:schemeClr val="tx1"/>
          </a:fontRef>
        </p:style>
      </p:cxnSp>
      <p:cxnSp>
        <p:nvCxnSpPr>
          <p:cNvPr id="74" name="Connettore 4 69">
            <a:extLst>
              <a:ext uri="{FF2B5EF4-FFF2-40B4-BE49-F238E27FC236}">
                <a16:creationId xmlns:a16="http://schemas.microsoft.com/office/drawing/2014/main" id="{A0FC4F35-0381-4CCE-8E94-2B00495363A9}"/>
              </a:ext>
            </a:extLst>
          </p:cNvPr>
          <p:cNvCxnSpPr>
            <a:stCxn id="68" idx="2"/>
            <a:endCxn id="63" idx="0"/>
          </p:cNvCxnSpPr>
          <p:nvPr/>
        </p:nvCxnSpPr>
        <p:spPr>
          <a:xfrm rot="5400000">
            <a:off x="6616902" y="4314528"/>
            <a:ext cx="364019" cy="333943"/>
          </a:xfrm>
          <a:prstGeom prst="bentConnector3">
            <a:avLst/>
          </a:prstGeom>
        </p:spPr>
        <p:style>
          <a:lnRef idx="1">
            <a:schemeClr val="dk1"/>
          </a:lnRef>
          <a:fillRef idx="0">
            <a:schemeClr val="dk1"/>
          </a:fillRef>
          <a:effectRef idx="0">
            <a:schemeClr val="dk1"/>
          </a:effectRef>
          <a:fontRef idx="minor">
            <a:schemeClr val="tx1"/>
          </a:fontRef>
        </p:style>
      </p:cxnSp>
      <p:sp>
        <p:nvSpPr>
          <p:cNvPr id="75" name="Rettangolo con angoli arrotondati 74">
            <a:extLst>
              <a:ext uri="{FF2B5EF4-FFF2-40B4-BE49-F238E27FC236}">
                <a16:creationId xmlns:a16="http://schemas.microsoft.com/office/drawing/2014/main" id="{7585A598-996D-4CC6-BC89-7DDBF36F02CE}"/>
              </a:ext>
            </a:extLst>
          </p:cNvPr>
          <p:cNvSpPr/>
          <p:nvPr/>
        </p:nvSpPr>
        <p:spPr>
          <a:xfrm>
            <a:off x="7662026" y="3899440"/>
            <a:ext cx="819064"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3.2.2</a:t>
            </a:r>
          </a:p>
          <a:p>
            <a:pPr algn="ctr"/>
            <a:r>
              <a:rPr lang="en-GB" sz="900" dirty="0">
                <a:solidFill>
                  <a:schemeClr val="tx1"/>
                </a:solidFill>
              </a:rPr>
              <a:t>Write</a:t>
            </a:r>
          </a:p>
          <a:p>
            <a:pPr algn="ctr"/>
            <a:r>
              <a:rPr lang="en-GB" sz="900" dirty="0">
                <a:solidFill>
                  <a:schemeClr val="tx1"/>
                </a:solidFill>
              </a:rPr>
              <a:t>Address</a:t>
            </a:r>
          </a:p>
        </p:txBody>
      </p:sp>
      <p:sp>
        <p:nvSpPr>
          <p:cNvPr id="76" name="Rettangolo con angoli arrotondati 75">
            <a:extLst>
              <a:ext uri="{FF2B5EF4-FFF2-40B4-BE49-F238E27FC236}">
                <a16:creationId xmlns:a16="http://schemas.microsoft.com/office/drawing/2014/main" id="{B356A13B-8936-44A5-B78C-AA919E3BD49E}"/>
              </a:ext>
            </a:extLst>
          </p:cNvPr>
          <p:cNvSpPr/>
          <p:nvPr/>
        </p:nvSpPr>
        <p:spPr>
          <a:xfrm>
            <a:off x="6947468" y="3074848"/>
            <a:ext cx="1141017"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a:t>
            </a:r>
          </a:p>
          <a:p>
            <a:pPr algn="ctr"/>
            <a:r>
              <a:rPr lang="en-GB" sz="900" dirty="0">
                <a:solidFill>
                  <a:schemeClr val="tx1"/>
                </a:solidFill>
              </a:rPr>
              <a:t>Add Position</a:t>
            </a:r>
          </a:p>
        </p:txBody>
      </p:sp>
      <p:cxnSp>
        <p:nvCxnSpPr>
          <p:cNvPr id="77" name="Connettore 4 90">
            <a:extLst>
              <a:ext uri="{FF2B5EF4-FFF2-40B4-BE49-F238E27FC236}">
                <a16:creationId xmlns:a16="http://schemas.microsoft.com/office/drawing/2014/main" id="{CBFBD483-1D42-4B90-B871-C9F2757AF1C9}"/>
              </a:ext>
            </a:extLst>
          </p:cNvPr>
          <p:cNvCxnSpPr>
            <a:cxnSpLocks/>
            <a:stCxn id="76" idx="2"/>
            <a:endCxn id="68" idx="0"/>
          </p:cNvCxnSpPr>
          <p:nvPr/>
        </p:nvCxnSpPr>
        <p:spPr>
          <a:xfrm rot="5400000">
            <a:off x="7029659" y="3411123"/>
            <a:ext cx="424542" cy="55209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83" name="Connettore 4 93">
            <a:extLst>
              <a:ext uri="{FF2B5EF4-FFF2-40B4-BE49-F238E27FC236}">
                <a16:creationId xmlns:a16="http://schemas.microsoft.com/office/drawing/2014/main" id="{D6772F22-6069-4936-94BA-E061ECF91D5E}"/>
              </a:ext>
            </a:extLst>
          </p:cNvPr>
          <p:cNvCxnSpPr>
            <a:cxnSpLocks/>
            <a:stCxn id="76" idx="2"/>
            <a:endCxn id="75" idx="0"/>
          </p:cNvCxnSpPr>
          <p:nvPr/>
        </p:nvCxnSpPr>
        <p:spPr>
          <a:xfrm rot="16200000" flipH="1">
            <a:off x="7582496" y="3410379"/>
            <a:ext cx="424542" cy="553581"/>
          </a:xfrm>
          <a:prstGeom prst="bentConnector3">
            <a:avLst/>
          </a:prstGeom>
        </p:spPr>
        <p:style>
          <a:lnRef idx="1">
            <a:schemeClr val="dk1"/>
          </a:lnRef>
          <a:fillRef idx="0">
            <a:schemeClr val="dk1"/>
          </a:fillRef>
          <a:effectRef idx="0">
            <a:schemeClr val="dk1"/>
          </a:effectRef>
          <a:fontRef idx="minor">
            <a:schemeClr val="tx1"/>
          </a:fontRef>
        </p:style>
      </p:cxnSp>
      <p:sp>
        <p:nvSpPr>
          <p:cNvPr id="84" name="Rettangolo con angoli arrotondati 83">
            <a:extLst>
              <a:ext uri="{FF2B5EF4-FFF2-40B4-BE49-F238E27FC236}">
                <a16:creationId xmlns:a16="http://schemas.microsoft.com/office/drawing/2014/main" id="{38C4C86C-ADCC-4211-8ABA-BA7D669AC8B6}"/>
              </a:ext>
            </a:extLst>
          </p:cNvPr>
          <p:cNvSpPr/>
          <p:nvPr/>
        </p:nvSpPr>
        <p:spPr>
          <a:xfrm>
            <a:off x="5621162" y="2282914"/>
            <a:ext cx="106952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 </a:t>
            </a:r>
          </a:p>
          <a:p>
            <a:pPr algn="ctr"/>
            <a:r>
              <a:rPr lang="en-GB" sz="900" dirty="0">
                <a:solidFill>
                  <a:schemeClr val="tx1"/>
                </a:solidFill>
              </a:rPr>
              <a:t>Insert Shop Data</a:t>
            </a:r>
          </a:p>
        </p:txBody>
      </p:sp>
      <p:cxnSp>
        <p:nvCxnSpPr>
          <p:cNvPr id="85" name="Connettore 4 104">
            <a:extLst>
              <a:ext uri="{FF2B5EF4-FFF2-40B4-BE49-F238E27FC236}">
                <a16:creationId xmlns:a16="http://schemas.microsoft.com/office/drawing/2014/main" id="{07B38AB3-118F-4BAC-A4D3-EB58A4354B9E}"/>
              </a:ext>
            </a:extLst>
          </p:cNvPr>
          <p:cNvCxnSpPr>
            <a:stCxn id="84" idx="2"/>
            <a:endCxn id="55" idx="0"/>
          </p:cNvCxnSpPr>
          <p:nvPr/>
        </p:nvCxnSpPr>
        <p:spPr>
          <a:xfrm rot="5400000">
            <a:off x="5318769" y="2237693"/>
            <a:ext cx="391884" cy="1282424"/>
          </a:xfrm>
          <a:prstGeom prst="bentConnector3">
            <a:avLst/>
          </a:prstGeom>
        </p:spPr>
        <p:style>
          <a:lnRef idx="1">
            <a:schemeClr val="dk1"/>
          </a:lnRef>
          <a:fillRef idx="0">
            <a:schemeClr val="dk1"/>
          </a:fillRef>
          <a:effectRef idx="0">
            <a:schemeClr val="dk1"/>
          </a:effectRef>
          <a:fontRef idx="minor">
            <a:schemeClr val="tx1"/>
          </a:fontRef>
        </p:style>
      </p:cxnSp>
      <p:cxnSp>
        <p:nvCxnSpPr>
          <p:cNvPr id="86" name="Connettore 4 106">
            <a:extLst>
              <a:ext uri="{FF2B5EF4-FFF2-40B4-BE49-F238E27FC236}">
                <a16:creationId xmlns:a16="http://schemas.microsoft.com/office/drawing/2014/main" id="{21E5F380-9D49-491C-85E3-878CAA4507F2}"/>
              </a:ext>
            </a:extLst>
          </p:cNvPr>
          <p:cNvCxnSpPr>
            <a:stCxn id="84" idx="2"/>
            <a:endCxn id="76" idx="0"/>
          </p:cNvCxnSpPr>
          <p:nvPr/>
        </p:nvCxnSpPr>
        <p:spPr>
          <a:xfrm rot="16200000" flipH="1">
            <a:off x="6641008" y="2197878"/>
            <a:ext cx="391885" cy="1362054"/>
          </a:xfrm>
          <a:prstGeom prst="bentConnector3">
            <a:avLst/>
          </a:prstGeom>
        </p:spPr>
        <p:style>
          <a:lnRef idx="1">
            <a:schemeClr val="dk1"/>
          </a:lnRef>
          <a:fillRef idx="0">
            <a:schemeClr val="dk1"/>
          </a:fillRef>
          <a:effectRef idx="0">
            <a:schemeClr val="dk1"/>
          </a:effectRef>
          <a:fontRef idx="minor">
            <a:schemeClr val="tx1"/>
          </a:fontRef>
        </p:style>
      </p:cxnSp>
      <p:cxnSp>
        <p:nvCxnSpPr>
          <p:cNvPr id="87" name="Connettore 4 109">
            <a:extLst>
              <a:ext uri="{FF2B5EF4-FFF2-40B4-BE49-F238E27FC236}">
                <a16:creationId xmlns:a16="http://schemas.microsoft.com/office/drawing/2014/main" id="{EEDC54EB-F816-490E-86EA-62A15E49D10D}"/>
              </a:ext>
            </a:extLst>
          </p:cNvPr>
          <p:cNvCxnSpPr>
            <a:stCxn id="33" idx="2"/>
            <a:endCxn id="48" idx="0"/>
          </p:cNvCxnSpPr>
          <p:nvPr/>
        </p:nvCxnSpPr>
        <p:spPr>
          <a:xfrm rot="5400000">
            <a:off x="2566292" y="704445"/>
            <a:ext cx="530065" cy="2626875"/>
          </a:xfrm>
          <a:prstGeom prst="bentConnector3">
            <a:avLst/>
          </a:prstGeom>
        </p:spPr>
        <p:style>
          <a:lnRef idx="1">
            <a:schemeClr val="dk1"/>
          </a:lnRef>
          <a:fillRef idx="0">
            <a:schemeClr val="dk1"/>
          </a:fillRef>
          <a:effectRef idx="0">
            <a:schemeClr val="dk1"/>
          </a:effectRef>
          <a:fontRef idx="minor">
            <a:schemeClr val="tx1"/>
          </a:fontRef>
        </p:style>
      </p:cxnSp>
      <p:cxnSp>
        <p:nvCxnSpPr>
          <p:cNvPr id="88" name="Connettore 4 111">
            <a:extLst>
              <a:ext uri="{FF2B5EF4-FFF2-40B4-BE49-F238E27FC236}">
                <a16:creationId xmlns:a16="http://schemas.microsoft.com/office/drawing/2014/main" id="{0886803B-7B5F-4C1A-91B5-49DA62F29D15}"/>
              </a:ext>
            </a:extLst>
          </p:cNvPr>
          <p:cNvCxnSpPr>
            <a:stCxn id="33" idx="2"/>
            <a:endCxn id="52" idx="0"/>
          </p:cNvCxnSpPr>
          <p:nvPr/>
        </p:nvCxnSpPr>
        <p:spPr>
          <a:xfrm rot="5400000">
            <a:off x="3455527" y="1593679"/>
            <a:ext cx="530065" cy="848406"/>
          </a:xfrm>
          <a:prstGeom prst="bentConnector3">
            <a:avLst/>
          </a:prstGeom>
        </p:spPr>
        <p:style>
          <a:lnRef idx="1">
            <a:schemeClr val="dk1"/>
          </a:lnRef>
          <a:fillRef idx="0">
            <a:schemeClr val="dk1"/>
          </a:fillRef>
          <a:effectRef idx="0">
            <a:schemeClr val="dk1"/>
          </a:effectRef>
          <a:fontRef idx="minor">
            <a:schemeClr val="tx1"/>
          </a:fontRef>
        </p:style>
      </p:cxnSp>
      <p:cxnSp>
        <p:nvCxnSpPr>
          <p:cNvPr id="89" name="Connettore 4 113">
            <a:extLst>
              <a:ext uri="{FF2B5EF4-FFF2-40B4-BE49-F238E27FC236}">
                <a16:creationId xmlns:a16="http://schemas.microsoft.com/office/drawing/2014/main" id="{6E06244D-7CD3-44E9-88F1-5ED066046658}"/>
              </a:ext>
            </a:extLst>
          </p:cNvPr>
          <p:cNvCxnSpPr>
            <a:stCxn id="33" idx="2"/>
            <a:endCxn id="84" idx="0"/>
          </p:cNvCxnSpPr>
          <p:nvPr/>
        </p:nvCxnSpPr>
        <p:spPr>
          <a:xfrm rot="16200000" flipH="1">
            <a:off x="4885311" y="1012300"/>
            <a:ext cx="530064" cy="2011161"/>
          </a:xfrm>
          <a:prstGeom prst="bentConnector3">
            <a:avLst/>
          </a:prstGeom>
        </p:spPr>
        <p:style>
          <a:lnRef idx="1">
            <a:schemeClr val="dk1"/>
          </a:lnRef>
          <a:fillRef idx="0">
            <a:schemeClr val="dk1"/>
          </a:fillRef>
          <a:effectRef idx="0">
            <a:schemeClr val="dk1"/>
          </a:effectRef>
          <a:fontRef idx="minor">
            <a:schemeClr val="tx1"/>
          </a:fontRef>
        </p:style>
      </p:cxnSp>
      <p:sp>
        <p:nvSpPr>
          <p:cNvPr id="90" name="Rettangolo 89">
            <a:extLst>
              <a:ext uri="{FF2B5EF4-FFF2-40B4-BE49-F238E27FC236}">
                <a16:creationId xmlns:a16="http://schemas.microsoft.com/office/drawing/2014/main" id="{297D1CA2-0D0D-4239-99D5-BACAD84DDF2B}"/>
              </a:ext>
            </a:extLst>
          </p:cNvPr>
          <p:cNvSpPr/>
          <p:nvPr/>
        </p:nvSpPr>
        <p:spPr>
          <a:xfrm>
            <a:off x="4708542" y="1869998"/>
            <a:ext cx="1293528"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0</a:t>
            </a:r>
            <a:r>
              <a:rPr lang="en-GB" sz="579" dirty="0"/>
              <a:t>: 1 – if necessary 2 – 3 – 4</a:t>
            </a:r>
            <a:endParaRPr lang="it-IT" sz="579" dirty="0"/>
          </a:p>
        </p:txBody>
      </p:sp>
      <p:sp>
        <p:nvSpPr>
          <p:cNvPr id="91" name="Rettangolo 90">
            <a:extLst>
              <a:ext uri="{FF2B5EF4-FFF2-40B4-BE49-F238E27FC236}">
                <a16:creationId xmlns:a16="http://schemas.microsoft.com/office/drawing/2014/main" id="{6CF35DB8-7E04-45B8-8DA1-61BCAB1FBC56}"/>
              </a:ext>
            </a:extLst>
          </p:cNvPr>
          <p:cNvSpPr/>
          <p:nvPr/>
        </p:nvSpPr>
        <p:spPr>
          <a:xfrm>
            <a:off x="954318" y="2754047"/>
            <a:ext cx="1171367"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1</a:t>
            </a:r>
            <a:r>
              <a:rPr lang="en-GB" sz="579" dirty="0"/>
              <a:t>: Do 1.1 – 1.2 in this order</a:t>
            </a:r>
            <a:endParaRPr lang="it-IT" sz="579" dirty="0"/>
          </a:p>
        </p:txBody>
      </p:sp>
      <p:sp>
        <p:nvSpPr>
          <p:cNvPr id="92" name="Rettangolo 91">
            <a:extLst>
              <a:ext uri="{FF2B5EF4-FFF2-40B4-BE49-F238E27FC236}">
                <a16:creationId xmlns:a16="http://schemas.microsoft.com/office/drawing/2014/main" id="{18D21DB8-CDF4-4FFF-9120-60C3D074A44F}"/>
              </a:ext>
            </a:extLst>
          </p:cNvPr>
          <p:cNvSpPr/>
          <p:nvPr/>
        </p:nvSpPr>
        <p:spPr>
          <a:xfrm>
            <a:off x="567147" y="3559226"/>
            <a:ext cx="1426761"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1.1</a:t>
            </a:r>
            <a:r>
              <a:rPr lang="en-GB" sz="579" dirty="0"/>
              <a:t>: Do 1.1.1 – 1.1.2 in this order</a:t>
            </a:r>
            <a:endParaRPr lang="it-IT" sz="579" dirty="0"/>
          </a:p>
        </p:txBody>
      </p:sp>
      <p:sp>
        <p:nvSpPr>
          <p:cNvPr id="93" name="Rettangolo 92">
            <a:extLst>
              <a:ext uri="{FF2B5EF4-FFF2-40B4-BE49-F238E27FC236}">
                <a16:creationId xmlns:a16="http://schemas.microsoft.com/office/drawing/2014/main" id="{22DF487E-FD0A-4854-ADEE-112385FB9B54}"/>
              </a:ext>
            </a:extLst>
          </p:cNvPr>
          <p:cNvSpPr/>
          <p:nvPr/>
        </p:nvSpPr>
        <p:spPr>
          <a:xfrm>
            <a:off x="4873499" y="2746835"/>
            <a:ext cx="1128571"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3</a:t>
            </a:r>
            <a:r>
              <a:rPr lang="en-GB" sz="579" dirty="0"/>
              <a:t>: Do 3.1 – 3.2 in any order </a:t>
            </a:r>
            <a:endParaRPr lang="it-IT" sz="579" dirty="0"/>
          </a:p>
        </p:txBody>
      </p:sp>
      <p:sp>
        <p:nvSpPr>
          <p:cNvPr id="94" name="Rettangolo 93">
            <a:extLst>
              <a:ext uri="{FF2B5EF4-FFF2-40B4-BE49-F238E27FC236}">
                <a16:creationId xmlns:a16="http://schemas.microsoft.com/office/drawing/2014/main" id="{66FC53D2-5BC6-495C-A9A2-60705BD0F246}"/>
              </a:ext>
            </a:extLst>
          </p:cNvPr>
          <p:cNvSpPr/>
          <p:nvPr/>
        </p:nvSpPr>
        <p:spPr>
          <a:xfrm>
            <a:off x="4063162" y="3564314"/>
            <a:ext cx="1354614"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3.1</a:t>
            </a:r>
            <a:r>
              <a:rPr lang="en-GB" sz="579" dirty="0"/>
              <a:t>: Do 3.1.1 – 3.1.2 in this order </a:t>
            </a:r>
            <a:endParaRPr lang="it-IT" sz="579" dirty="0"/>
          </a:p>
        </p:txBody>
      </p:sp>
      <p:sp>
        <p:nvSpPr>
          <p:cNvPr id="95" name="Rettangolo 94">
            <a:extLst>
              <a:ext uri="{FF2B5EF4-FFF2-40B4-BE49-F238E27FC236}">
                <a16:creationId xmlns:a16="http://schemas.microsoft.com/office/drawing/2014/main" id="{E89D00DB-D915-4F3D-95DC-90A134A403DB}"/>
              </a:ext>
            </a:extLst>
          </p:cNvPr>
          <p:cNvSpPr/>
          <p:nvPr/>
        </p:nvSpPr>
        <p:spPr>
          <a:xfrm>
            <a:off x="6542372" y="4352182"/>
            <a:ext cx="1755642"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3.2.1</a:t>
            </a:r>
            <a:r>
              <a:rPr lang="en-GB" sz="579" dirty="0"/>
              <a:t>:  Do 3.2.1.1 – 3.2.1.2 – 3.2.1.3 in this order</a:t>
            </a:r>
            <a:endParaRPr lang="it-IT" sz="579" dirty="0"/>
          </a:p>
        </p:txBody>
      </p:sp>
      <p:sp>
        <p:nvSpPr>
          <p:cNvPr id="96" name="Rettangolo 95">
            <a:extLst>
              <a:ext uri="{FF2B5EF4-FFF2-40B4-BE49-F238E27FC236}">
                <a16:creationId xmlns:a16="http://schemas.microsoft.com/office/drawing/2014/main" id="{070A1F33-4356-44F7-AF17-5D71BBFBF876}"/>
              </a:ext>
            </a:extLst>
          </p:cNvPr>
          <p:cNvSpPr/>
          <p:nvPr/>
        </p:nvSpPr>
        <p:spPr>
          <a:xfrm>
            <a:off x="6821714" y="3560247"/>
            <a:ext cx="1549080"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3.2</a:t>
            </a:r>
            <a:r>
              <a:rPr lang="en-GB" sz="579" dirty="0"/>
              <a:t>:  Do 3.2.1, if it failure then 3.2.2</a:t>
            </a:r>
            <a:endParaRPr lang="it-IT" sz="579" dirty="0"/>
          </a:p>
        </p:txBody>
      </p:sp>
    </p:spTree>
    <p:extLst>
      <p:ext uri="{BB962C8B-B14F-4D97-AF65-F5344CB8AC3E}">
        <p14:creationId xmlns:p14="http://schemas.microsoft.com/office/powerpoint/2010/main" val="4049523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E286C63-5E98-4B8F-862D-BBD1F75E87A1}"/>
              </a:ext>
            </a:extLst>
          </p:cNvPr>
          <p:cNvPicPr>
            <a:picLocks noChangeAspect="1"/>
          </p:cNvPicPr>
          <p:nvPr/>
        </p:nvPicPr>
        <p:blipFill>
          <a:blip r:embed="rId2"/>
          <a:stretch>
            <a:fillRect/>
          </a:stretch>
        </p:blipFill>
        <p:spPr>
          <a:xfrm>
            <a:off x="0" y="69678"/>
            <a:ext cx="9144000" cy="5004143"/>
          </a:xfrm>
          <a:prstGeom prst="rect">
            <a:avLst/>
          </a:prstGeom>
        </p:spPr>
      </p:pic>
    </p:spTree>
    <p:extLst>
      <p:ext uri="{BB962C8B-B14F-4D97-AF65-F5344CB8AC3E}">
        <p14:creationId xmlns:p14="http://schemas.microsoft.com/office/powerpoint/2010/main" val="3891670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C7637E94-8ECF-4A4F-B839-245757153BA6}"/>
              </a:ext>
            </a:extLst>
          </p:cNvPr>
          <p:cNvPicPr>
            <a:picLocks noChangeAspect="1"/>
          </p:cNvPicPr>
          <p:nvPr/>
        </p:nvPicPr>
        <p:blipFill>
          <a:blip r:embed="rId2"/>
          <a:stretch>
            <a:fillRect/>
          </a:stretch>
        </p:blipFill>
        <p:spPr>
          <a:xfrm>
            <a:off x="0" y="94018"/>
            <a:ext cx="9144000" cy="4704178"/>
          </a:xfrm>
          <a:prstGeom prst="rect">
            <a:avLst/>
          </a:prstGeom>
        </p:spPr>
      </p:pic>
    </p:spTree>
    <p:extLst>
      <p:ext uri="{BB962C8B-B14F-4D97-AF65-F5344CB8AC3E}">
        <p14:creationId xmlns:p14="http://schemas.microsoft.com/office/powerpoint/2010/main" val="160920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E11EBFA9-8D15-453B-8B93-EF2B7CF7D1A5}"/>
              </a:ext>
            </a:extLst>
          </p:cNvPr>
          <p:cNvPicPr>
            <a:picLocks noChangeAspect="1"/>
          </p:cNvPicPr>
          <p:nvPr/>
        </p:nvPicPr>
        <p:blipFill>
          <a:blip r:embed="rId2"/>
          <a:stretch>
            <a:fillRect/>
          </a:stretch>
        </p:blipFill>
        <p:spPr>
          <a:xfrm>
            <a:off x="0" y="161186"/>
            <a:ext cx="9144000" cy="4821127"/>
          </a:xfrm>
          <a:prstGeom prst="rect">
            <a:avLst/>
          </a:prstGeom>
        </p:spPr>
      </p:pic>
    </p:spTree>
    <p:extLst>
      <p:ext uri="{BB962C8B-B14F-4D97-AF65-F5344CB8AC3E}">
        <p14:creationId xmlns:p14="http://schemas.microsoft.com/office/powerpoint/2010/main" val="1867219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t="4967" b="41670"/>
          <a:stretch/>
        </p:blipFill>
        <p:spPr>
          <a:xfrm>
            <a:off x="0" y="0"/>
            <a:ext cx="9144004" cy="3256896"/>
          </a:xfrm>
          <a:prstGeom prst="rect">
            <a:avLst/>
          </a:prstGeom>
          <a:noFill/>
          <a:ln>
            <a:noFill/>
          </a:ln>
        </p:spPr>
      </p:pic>
      <p:sp>
        <p:nvSpPr>
          <p:cNvPr id="194" name="Google Shape;194;p29"/>
          <p:cNvSpPr/>
          <p:nvPr/>
        </p:nvSpPr>
        <p:spPr>
          <a:xfrm>
            <a:off x="4168650" y="2887350"/>
            <a:ext cx="806700" cy="8067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9"/>
          <p:cNvSpPr txBox="1">
            <a:spLocks noGrp="1"/>
          </p:cNvSpPr>
          <p:nvPr>
            <p:ph type="subTitle" idx="1"/>
          </p:nvPr>
        </p:nvSpPr>
        <p:spPr>
          <a:xfrm>
            <a:off x="3386100" y="4165449"/>
            <a:ext cx="2371800" cy="509700"/>
          </a:xfrm>
          <a:prstGeom prst="rect">
            <a:avLst/>
          </a:prstGeom>
        </p:spPr>
        <p:txBody>
          <a:bodyPr spcFirstLastPara="1" wrap="square" lIns="91425" tIns="91425" rIns="91425" bIns="91425" anchor="t" anchorCtr="0">
            <a:noAutofit/>
          </a:bodyPr>
          <a:lstStyle/>
          <a:p>
            <a:pPr marL="0" lvl="0" indent="0"/>
            <a:r>
              <a:rPr lang="en-US" dirty="0"/>
              <a:t>GUI and main functions</a:t>
            </a:r>
            <a:endParaRPr dirty="0"/>
          </a:p>
        </p:txBody>
      </p:sp>
      <p:sp>
        <p:nvSpPr>
          <p:cNvPr id="196" name="Google Shape;196;p29"/>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rgbClr val="00B050"/>
                </a:solidFill>
              </a:rPr>
              <a:t>PROTOTYPE 0 : MOCKUPS</a:t>
            </a:r>
            <a:endParaRPr dirty="0">
              <a:solidFill>
                <a:srgbClr val="00B050"/>
              </a:solidFill>
            </a:endParaRPr>
          </a:p>
        </p:txBody>
      </p:sp>
      <p:sp>
        <p:nvSpPr>
          <p:cNvPr id="197" name="Google Shape;197;p29"/>
          <p:cNvSpPr txBox="1">
            <a:spLocks noGrp="1"/>
          </p:cNvSpPr>
          <p:nvPr>
            <p:ph type="title" idx="2"/>
          </p:nvPr>
        </p:nvSpPr>
        <p:spPr>
          <a:xfrm>
            <a:off x="3996000" y="2997600"/>
            <a:ext cx="11520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451510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rgbClr val="FFFFFF"/>
                </a:solidFill>
              </a:rPr>
              <a:t>Mockups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198223" y="319150"/>
            <a:ext cx="5301972" cy="1938992"/>
          </a:xfrm>
          <a:prstGeom prst="rect">
            <a:avLst/>
          </a:prstGeom>
        </p:spPr>
        <p:txBody>
          <a:bodyPr wrap="square">
            <a:spAutoFit/>
          </a:bodyPr>
          <a:lstStyle/>
          <a:p>
            <a:r>
              <a:rPr lang="it-IT" sz="2400" dirty="0">
                <a:solidFill>
                  <a:srgbClr val="00B050"/>
                </a:solidFill>
              </a:rPr>
              <a:t>Prototype 0 : Mockups</a:t>
            </a:r>
          </a:p>
          <a:p>
            <a:r>
              <a:rPr lang="it-IT" sz="2400" dirty="0">
                <a:solidFill>
                  <a:srgbClr val="00B050"/>
                </a:solidFill>
              </a:rPr>
              <a:t>Step0: Operator’s registration</a:t>
            </a:r>
          </a:p>
          <a:p>
            <a:endParaRPr lang="it-IT" sz="2400" dirty="0">
              <a:solidFill>
                <a:srgbClr val="00B050"/>
              </a:solidFill>
            </a:endParaRPr>
          </a:p>
          <a:p>
            <a:endParaRPr lang="it-IT" sz="2400" dirty="0">
              <a:solidFill>
                <a:srgbClr val="00B050"/>
              </a:solidFill>
            </a:endParaRPr>
          </a:p>
          <a:p>
            <a:endParaRPr lang="it-IT" sz="2400" dirty="0">
              <a:solidFill>
                <a:srgbClr val="00B050"/>
              </a:solidFill>
            </a:endParaRPr>
          </a:p>
        </p:txBody>
      </p:sp>
      <p:pic>
        <p:nvPicPr>
          <p:cNvPr id="4" name="Immagine 3">
            <a:extLst>
              <a:ext uri="{FF2B5EF4-FFF2-40B4-BE49-F238E27FC236}">
                <a16:creationId xmlns:a16="http://schemas.microsoft.com/office/drawing/2014/main" id="{B58E4CA3-0D2F-47B2-894D-2A1A3FDB3E28}"/>
              </a:ext>
            </a:extLst>
          </p:cNvPr>
          <p:cNvPicPr>
            <a:picLocks noChangeAspect="1"/>
          </p:cNvPicPr>
          <p:nvPr/>
        </p:nvPicPr>
        <p:blipFill>
          <a:blip r:embed="rId3"/>
          <a:stretch>
            <a:fillRect/>
          </a:stretch>
        </p:blipFill>
        <p:spPr>
          <a:xfrm>
            <a:off x="1899993" y="1439882"/>
            <a:ext cx="1743814" cy="3233245"/>
          </a:xfrm>
          <a:prstGeom prst="rect">
            <a:avLst/>
          </a:prstGeom>
        </p:spPr>
      </p:pic>
      <p:pic>
        <p:nvPicPr>
          <p:cNvPr id="5" name="Immagine 4">
            <a:extLst>
              <a:ext uri="{FF2B5EF4-FFF2-40B4-BE49-F238E27FC236}">
                <a16:creationId xmlns:a16="http://schemas.microsoft.com/office/drawing/2014/main" id="{4E3ED71D-E11B-4AA8-8EFA-645153B023CE}"/>
              </a:ext>
            </a:extLst>
          </p:cNvPr>
          <p:cNvPicPr>
            <a:picLocks noChangeAspect="1"/>
          </p:cNvPicPr>
          <p:nvPr/>
        </p:nvPicPr>
        <p:blipFill>
          <a:blip r:embed="rId4"/>
          <a:stretch>
            <a:fillRect/>
          </a:stretch>
        </p:blipFill>
        <p:spPr>
          <a:xfrm>
            <a:off x="5458151" y="1408304"/>
            <a:ext cx="1785856" cy="3264824"/>
          </a:xfrm>
          <a:prstGeom prst="rect">
            <a:avLst/>
          </a:prstGeom>
        </p:spPr>
      </p:pic>
    </p:spTree>
    <p:extLst>
      <p:ext uri="{BB962C8B-B14F-4D97-AF65-F5344CB8AC3E}">
        <p14:creationId xmlns:p14="http://schemas.microsoft.com/office/powerpoint/2010/main" val="1601947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50" name="Google Shape;150;p27"/>
          <p:cNvSpPr/>
          <p:nvPr/>
        </p:nvSpPr>
        <p:spPr>
          <a:xfrm>
            <a:off x="7115025" y="480225"/>
            <a:ext cx="2065200" cy="2457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7"/>
          <p:cNvSpPr txBox="1">
            <a:spLocks noGrp="1"/>
          </p:cNvSpPr>
          <p:nvPr>
            <p:ph type="ctrTitle" idx="15"/>
          </p:nvPr>
        </p:nvSpPr>
        <p:spPr>
          <a:xfrm>
            <a:off x="5925025" y="319150"/>
            <a:ext cx="2619000" cy="45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rgbClr val="FFFFFF"/>
                </a:solidFill>
              </a:rPr>
              <a:t>OVERVIEW</a:t>
            </a:r>
            <a:endParaRPr dirty="0">
              <a:solidFill>
                <a:srgbClr val="FFFFFF"/>
              </a:solidFill>
            </a:endParaRPr>
          </a:p>
        </p:txBody>
      </p:sp>
      <p:sp>
        <p:nvSpPr>
          <p:cNvPr id="152" name="Google Shape;152;p27"/>
          <p:cNvSpPr txBox="1">
            <a:spLocks noGrp="1"/>
          </p:cNvSpPr>
          <p:nvPr>
            <p:ph type="title"/>
          </p:nvPr>
        </p:nvSpPr>
        <p:spPr>
          <a:xfrm>
            <a:off x="5391328" y="1245887"/>
            <a:ext cx="5487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53" name="Google Shape;153;p27"/>
          <p:cNvSpPr txBox="1">
            <a:spLocks noGrp="1"/>
          </p:cNvSpPr>
          <p:nvPr>
            <p:ph type="ctrTitle" idx="2"/>
          </p:nvPr>
        </p:nvSpPr>
        <p:spPr>
          <a:xfrm>
            <a:off x="5924728" y="1400561"/>
            <a:ext cx="2597700" cy="24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solidFill>
              </a:rPr>
              <a:t>INTRODUCTION TO COLLIGO</a:t>
            </a:r>
            <a:endParaRPr dirty="0">
              <a:solidFill>
                <a:schemeClr val="bg2"/>
              </a:solidFill>
            </a:endParaRPr>
          </a:p>
        </p:txBody>
      </p:sp>
      <p:sp>
        <p:nvSpPr>
          <p:cNvPr id="155" name="Google Shape;155;p27"/>
          <p:cNvSpPr txBox="1">
            <a:spLocks noGrp="1"/>
          </p:cNvSpPr>
          <p:nvPr>
            <p:ph type="title" idx="3"/>
          </p:nvPr>
        </p:nvSpPr>
        <p:spPr>
          <a:xfrm>
            <a:off x="5391328" y="1639487"/>
            <a:ext cx="5487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dirty="0"/>
          </a:p>
        </p:txBody>
      </p:sp>
      <p:sp>
        <p:nvSpPr>
          <p:cNvPr id="156" name="Google Shape;156;p27"/>
          <p:cNvSpPr txBox="1">
            <a:spLocks noGrp="1"/>
          </p:cNvSpPr>
          <p:nvPr>
            <p:ph type="ctrTitle" idx="4"/>
          </p:nvPr>
        </p:nvSpPr>
        <p:spPr>
          <a:xfrm>
            <a:off x="5924728" y="1794160"/>
            <a:ext cx="2597700" cy="24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bg2"/>
                </a:solidFill>
              </a:rPr>
              <a:t>REQUIREMENT ANALYSIS</a:t>
            </a:r>
            <a:endParaRPr dirty="0">
              <a:solidFill>
                <a:schemeClr val="bg2"/>
              </a:solidFill>
            </a:endParaRPr>
          </a:p>
        </p:txBody>
      </p:sp>
      <p:sp>
        <p:nvSpPr>
          <p:cNvPr id="158" name="Google Shape;158;p27"/>
          <p:cNvSpPr txBox="1">
            <a:spLocks noGrp="1"/>
          </p:cNvSpPr>
          <p:nvPr>
            <p:ph type="title" idx="6"/>
          </p:nvPr>
        </p:nvSpPr>
        <p:spPr>
          <a:xfrm>
            <a:off x="5391328" y="2039860"/>
            <a:ext cx="5487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dirty="0"/>
          </a:p>
        </p:txBody>
      </p:sp>
      <p:sp>
        <p:nvSpPr>
          <p:cNvPr id="159" name="Google Shape;159;p27"/>
          <p:cNvSpPr txBox="1">
            <a:spLocks noGrp="1"/>
          </p:cNvSpPr>
          <p:nvPr>
            <p:ph type="ctrTitle" idx="7"/>
          </p:nvPr>
        </p:nvSpPr>
        <p:spPr>
          <a:xfrm>
            <a:off x="5924728" y="2194533"/>
            <a:ext cx="2597700" cy="24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bg2"/>
                </a:solidFill>
              </a:rPr>
              <a:t>TASK ANALYSIS</a:t>
            </a:r>
            <a:endParaRPr dirty="0">
              <a:solidFill>
                <a:schemeClr val="bg2"/>
              </a:solidFill>
            </a:endParaRPr>
          </a:p>
        </p:txBody>
      </p:sp>
      <p:sp>
        <p:nvSpPr>
          <p:cNvPr id="161" name="Google Shape;161;p27"/>
          <p:cNvSpPr txBox="1">
            <a:spLocks noGrp="1"/>
          </p:cNvSpPr>
          <p:nvPr>
            <p:ph type="title" idx="9"/>
          </p:nvPr>
        </p:nvSpPr>
        <p:spPr>
          <a:xfrm>
            <a:off x="5391328" y="2426687"/>
            <a:ext cx="5487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62" name="Google Shape;162;p27"/>
          <p:cNvSpPr txBox="1">
            <a:spLocks noGrp="1"/>
          </p:cNvSpPr>
          <p:nvPr>
            <p:ph type="ctrTitle" idx="13"/>
          </p:nvPr>
        </p:nvSpPr>
        <p:spPr>
          <a:xfrm>
            <a:off x="5924728" y="2581355"/>
            <a:ext cx="2597700" cy="24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bg2"/>
                </a:solidFill>
              </a:rPr>
              <a:t>PROTOTYPE 0 : MOCKUPS</a:t>
            </a:r>
            <a:endParaRPr dirty="0">
              <a:solidFill>
                <a:schemeClr val="bg2"/>
              </a:solidFill>
            </a:endParaRPr>
          </a:p>
        </p:txBody>
      </p:sp>
      <p:pic>
        <p:nvPicPr>
          <p:cNvPr id="9" name="Elemento grafico 8">
            <a:extLst>
              <a:ext uri="{FF2B5EF4-FFF2-40B4-BE49-F238E27FC236}">
                <a16:creationId xmlns:a16="http://schemas.microsoft.com/office/drawing/2014/main" id="{15A0547B-F659-49E3-8E9F-F16083D2F9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60" y="631596"/>
            <a:ext cx="5234888" cy="3929189"/>
          </a:xfrm>
          <a:prstGeom prst="rect">
            <a:avLst/>
          </a:prstGeom>
        </p:spPr>
      </p:pic>
      <p:sp>
        <p:nvSpPr>
          <p:cNvPr id="21" name="Google Shape;161;p27">
            <a:extLst>
              <a:ext uri="{FF2B5EF4-FFF2-40B4-BE49-F238E27FC236}">
                <a16:creationId xmlns:a16="http://schemas.microsoft.com/office/drawing/2014/main" id="{EBAA6002-CF5F-764B-A120-2D8B9EBCC6E6}"/>
              </a:ext>
            </a:extLst>
          </p:cNvPr>
          <p:cNvSpPr txBox="1">
            <a:spLocks/>
          </p:cNvSpPr>
          <p:nvPr/>
        </p:nvSpPr>
        <p:spPr>
          <a:xfrm>
            <a:off x="5391328" y="2774923"/>
            <a:ext cx="548700" cy="39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200"/>
              <a:buFont typeface="Lato Black"/>
              <a:buNone/>
              <a:defRPr sz="1200" b="0" i="0" u="none" strike="noStrike" cap="none">
                <a:solidFill>
                  <a:schemeClr val="accent1"/>
                </a:solidFill>
                <a:latin typeface="Lato Black"/>
                <a:ea typeface="Lato Black"/>
                <a:cs typeface="Lato Black"/>
                <a:sym typeface="Lato Black"/>
              </a:defRPr>
            </a:lvl1pPr>
            <a:lvl2pPr marR="0" lvl="1"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2pPr>
            <a:lvl3pPr marR="0" lvl="2"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3pPr>
            <a:lvl4pPr marR="0" lvl="3"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4pPr>
            <a:lvl5pPr marR="0" lvl="4"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5pPr>
            <a:lvl6pPr marR="0" lvl="5"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6pPr>
            <a:lvl7pPr marR="0" lvl="6"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7pPr>
            <a:lvl8pPr marR="0" lvl="7"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8pPr>
            <a:lvl9pPr marR="0" lvl="8"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9pPr>
          </a:lstStyle>
          <a:p>
            <a:r>
              <a:rPr lang="en" dirty="0"/>
              <a:t>05.</a:t>
            </a:r>
          </a:p>
        </p:txBody>
      </p:sp>
      <p:sp>
        <p:nvSpPr>
          <p:cNvPr id="22" name="Google Shape;162;p27">
            <a:extLst>
              <a:ext uri="{FF2B5EF4-FFF2-40B4-BE49-F238E27FC236}">
                <a16:creationId xmlns:a16="http://schemas.microsoft.com/office/drawing/2014/main" id="{3B3E14AE-92C0-0D48-B9F2-725B27F69C4A}"/>
              </a:ext>
            </a:extLst>
          </p:cNvPr>
          <p:cNvSpPr txBox="1">
            <a:spLocks/>
          </p:cNvSpPr>
          <p:nvPr/>
        </p:nvSpPr>
        <p:spPr>
          <a:xfrm>
            <a:off x="5924728" y="2929591"/>
            <a:ext cx="2597700" cy="24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ato Black"/>
              <a:buNone/>
              <a:defRPr sz="12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9pPr>
          </a:lstStyle>
          <a:p>
            <a:r>
              <a:rPr lang="it-IT" dirty="0">
                <a:solidFill>
                  <a:schemeClr val="bg2"/>
                </a:solidFill>
              </a:rPr>
              <a:t>USED TECNOLOGIES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Mockups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156181" y="319150"/>
            <a:ext cx="5301972" cy="1938992"/>
          </a:xfrm>
          <a:prstGeom prst="rect">
            <a:avLst/>
          </a:prstGeom>
        </p:spPr>
        <p:txBody>
          <a:bodyPr wrap="square">
            <a:spAutoFit/>
          </a:bodyPr>
          <a:lstStyle/>
          <a:p>
            <a:r>
              <a:rPr lang="it-IT" sz="2400" dirty="0">
                <a:solidFill>
                  <a:srgbClr val="00B050"/>
                </a:solidFill>
              </a:rPr>
              <a:t>Prototype 0 : Mockups</a:t>
            </a:r>
          </a:p>
          <a:p>
            <a:r>
              <a:rPr lang="it-IT" sz="2400" dirty="0">
                <a:solidFill>
                  <a:srgbClr val="00B050"/>
                </a:solidFill>
              </a:rPr>
              <a:t>Step1: Storefront</a:t>
            </a:r>
          </a:p>
          <a:p>
            <a:endParaRPr lang="it-IT" sz="2400" dirty="0">
              <a:solidFill>
                <a:srgbClr val="00B050"/>
              </a:solidFill>
            </a:endParaRPr>
          </a:p>
          <a:p>
            <a:endParaRPr lang="it-IT" sz="2400" dirty="0">
              <a:solidFill>
                <a:srgbClr val="00B050"/>
              </a:solidFill>
            </a:endParaRPr>
          </a:p>
          <a:p>
            <a:endParaRPr lang="it-IT" sz="2400" dirty="0">
              <a:solidFill>
                <a:srgbClr val="00B050"/>
              </a:solidFill>
            </a:endParaRPr>
          </a:p>
        </p:txBody>
      </p:sp>
      <p:pic>
        <p:nvPicPr>
          <p:cNvPr id="3" name="Immagine 2">
            <a:extLst>
              <a:ext uri="{FF2B5EF4-FFF2-40B4-BE49-F238E27FC236}">
                <a16:creationId xmlns:a16="http://schemas.microsoft.com/office/drawing/2014/main" id="{9BF57EF2-B46B-4BE5-B5DA-0CC9FC482F7C}"/>
              </a:ext>
            </a:extLst>
          </p:cNvPr>
          <p:cNvPicPr>
            <a:picLocks noChangeAspect="1"/>
          </p:cNvPicPr>
          <p:nvPr/>
        </p:nvPicPr>
        <p:blipFill>
          <a:blip r:embed="rId3"/>
          <a:stretch>
            <a:fillRect/>
          </a:stretch>
        </p:blipFill>
        <p:spPr>
          <a:xfrm>
            <a:off x="1942035" y="1440698"/>
            <a:ext cx="1743814" cy="3209788"/>
          </a:xfrm>
          <a:prstGeom prst="rect">
            <a:avLst/>
          </a:prstGeom>
        </p:spPr>
      </p:pic>
      <p:pic>
        <p:nvPicPr>
          <p:cNvPr id="6" name="Immagine 5">
            <a:extLst>
              <a:ext uri="{FF2B5EF4-FFF2-40B4-BE49-F238E27FC236}">
                <a16:creationId xmlns:a16="http://schemas.microsoft.com/office/drawing/2014/main" id="{5B37AED9-68A8-4932-90F5-049443DF1075}"/>
              </a:ext>
            </a:extLst>
          </p:cNvPr>
          <p:cNvPicPr>
            <a:picLocks noChangeAspect="1"/>
          </p:cNvPicPr>
          <p:nvPr/>
        </p:nvPicPr>
        <p:blipFill>
          <a:blip r:embed="rId4"/>
          <a:stretch>
            <a:fillRect/>
          </a:stretch>
        </p:blipFill>
        <p:spPr>
          <a:xfrm>
            <a:off x="5212549" y="1439869"/>
            <a:ext cx="1749134" cy="3209788"/>
          </a:xfrm>
          <a:prstGeom prst="rect">
            <a:avLst/>
          </a:prstGeom>
        </p:spPr>
      </p:pic>
    </p:spTree>
    <p:extLst>
      <p:ext uri="{BB962C8B-B14F-4D97-AF65-F5344CB8AC3E}">
        <p14:creationId xmlns:p14="http://schemas.microsoft.com/office/powerpoint/2010/main" val="1002421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Mockups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235078" y="319150"/>
            <a:ext cx="5301972" cy="1569660"/>
          </a:xfrm>
          <a:prstGeom prst="rect">
            <a:avLst/>
          </a:prstGeom>
        </p:spPr>
        <p:txBody>
          <a:bodyPr wrap="square">
            <a:spAutoFit/>
          </a:bodyPr>
          <a:lstStyle/>
          <a:p>
            <a:r>
              <a:rPr lang="it-IT" sz="2400" dirty="0">
                <a:solidFill>
                  <a:srgbClr val="00B050"/>
                </a:solidFill>
              </a:rPr>
              <a:t>Prototype 0 : Mockups</a:t>
            </a:r>
          </a:p>
          <a:p>
            <a:r>
              <a:rPr lang="it-IT" sz="2400" dirty="0">
                <a:solidFill>
                  <a:srgbClr val="00B050"/>
                </a:solidFill>
              </a:rPr>
              <a:t>Step2: Access with Token</a:t>
            </a:r>
          </a:p>
          <a:p>
            <a:endParaRPr lang="it-IT" sz="2400" dirty="0">
              <a:solidFill>
                <a:srgbClr val="00B050"/>
              </a:solidFill>
            </a:endParaRPr>
          </a:p>
          <a:p>
            <a:endParaRPr lang="it-IT" sz="2400" dirty="0">
              <a:solidFill>
                <a:srgbClr val="00B050"/>
              </a:solidFill>
            </a:endParaRPr>
          </a:p>
        </p:txBody>
      </p:sp>
      <p:pic>
        <p:nvPicPr>
          <p:cNvPr id="4" name="Immagine 3">
            <a:extLst>
              <a:ext uri="{FF2B5EF4-FFF2-40B4-BE49-F238E27FC236}">
                <a16:creationId xmlns:a16="http://schemas.microsoft.com/office/drawing/2014/main" id="{4B27F5CC-ED5A-44BC-B20E-9E9D312240BB}"/>
              </a:ext>
            </a:extLst>
          </p:cNvPr>
          <p:cNvPicPr>
            <a:picLocks noChangeAspect="1"/>
          </p:cNvPicPr>
          <p:nvPr/>
        </p:nvPicPr>
        <p:blipFill>
          <a:blip r:embed="rId3"/>
          <a:stretch>
            <a:fillRect/>
          </a:stretch>
        </p:blipFill>
        <p:spPr>
          <a:xfrm>
            <a:off x="1715549" y="1433957"/>
            <a:ext cx="1804892" cy="3239169"/>
          </a:xfrm>
          <a:prstGeom prst="rect">
            <a:avLst/>
          </a:prstGeom>
        </p:spPr>
      </p:pic>
      <p:pic>
        <p:nvPicPr>
          <p:cNvPr id="5" name="Immagine 4">
            <a:extLst>
              <a:ext uri="{FF2B5EF4-FFF2-40B4-BE49-F238E27FC236}">
                <a16:creationId xmlns:a16="http://schemas.microsoft.com/office/drawing/2014/main" id="{8F8E3148-9664-4782-ACB8-CDC44F7B8BC7}"/>
              </a:ext>
            </a:extLst>
          </p:cNvPr>
          <p:cNvPicPr>
            <a:picLocks noChangeAspect="1"/>
          </p:cNvPicPr>
          <p:nvPr/>
        </p:nvPicPr>
        <p:blipFill>
          <a:blip r:embed="rId4"/>
          <a:stretch>
            <a:fillRect/>
          </a:stretch>
        </p:blipFill>
        <p:spPr>
          <a:xfrm>
            <a:off x="5212629" y="1388447"/>
            <a:ext cx="1804892" cy="3284679"/>
          </a:xfrm>
          <a:prstGeom prst="rect">
            <a:avLst/>
          </a:prstGeom>
        </p:spPr>
      </p:pic>
    </p:spTree>
    <p:extLst>
      <p:ext uri="{BB962C8B-B14F-4D97-AF65-F5344CB8AC3E}">
        <p14:creationId xmlns:p14="http://schemas.microsoft.com/office/powerpoint/2010/main" val="1876103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Mockups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242221" y="331780"/>
            <a:ext cx="5301972" cy="1569660"/>
          </a:xfrm>
          <a:prstGeom prst="rect">
            <a:avLst/>
          </a:prstGeom>
        </p:spPr>
        <p:txBody>
          <a:bodyPr wrap="square">
            <a:spAutoFit/>
          </a:bodyPr>
          <a:lstStyle/>
          <a:p>
            <a:r>
              <a:rPr lang="it-IT" sz="2400" dirty="0">
                <a:solidFill>
                  <a:srgbClr val="00B050"/>
                </a:solidFill>
              </a:rPr>
              <a:t>Prototype 0 : Mockups</a:t>
            </a:r>
          </a:p>
          <a:p>
            <a:r>
              <a:rPr lang="it-IT" sz="2400" dirty="0">
                <a:solidFill>
                  <a:srgbClr val="00B050"/>
                </a:solidFill>
              </a:rPr>
              <a:t>Step3: Customer's shopping</a:t>
            </a:r>
          </a:p>
          <a:p>
            <a:endParaRPr lang="it-IT" sz="2400" dirty="0">
              <a:solidFill>
                <a:srgbClr val="00B050"/>
              </a:solidFill>
            </a:endParaRPr>
          </a:p>
          <a:p>
            <a:endParaRPr lang="it-IT" sz="2400" dirty="0">
              <a:solidFill>
                <a:srgbClr val="00B050"/>
              </a:solidFill>
            </a:endParaRPr>
          </a:p>
        </p:txBody>
      </p:sp>
      <p:pic>
        <p:nvPicPr>
          <p:cNvPr id="3" name="Immagine 2">
            <a:extLst>
              <a:ext uri="{FF2B5EF4-FFF2-40B4-BE49-F238E27FC236}">
                <a16:creationId xmlns:a16="http://schemas.microsoft.com/office/drawing/2014/main" id="{73518C8A-9572-436F-91EE-463F225DEC74}"/>
              </a:ext>
            </a:extLst>
          </p:cNvPr>
          <p:cNvPicPr>
            <a:picLocks noChangeAspect="1"/>
          </p:cNvPicPr>
          <p:nvPr/>
        </p:nvPicPr>
        <p:blipFill>
          <a:blip r:embed="rId3"/>
          <a:stretch>
            <a:fillRect/>
          </a:stretch>
        </p:blipFill>
        <p:spPr>
          <a:xfrm>
            <a:off x="1706225" y="1455070"/>
            <a:ext cx="1804893" cy="3218055"/>
          </a:xfrm>
          <a:prstGeom prst="rect">
            <a:avLst/>
          </a:prstGeom>
        </p:spPr>
      </p:pic>
      <p:pic>
        <p:nvPicPr>
          <p:cNvPr id="6" name="Immagine 5">
            <a:extLst>
              <a:ext uri="{FF2B5EF4-FFF2-40B4-BE49-F238E27FC236}">
                <a16:creationId xmlns:a16="http://schemas.microsoft.com/office/drawing/2014/main" id="{562F992A-EBEF-411C-BE48-9C6C45DAF481}"/>
              </a:ext>
            </a:extLst>
          </p:cNvPr>
          <p:cNvPicPr>
            <a:picLocks noChangeAspect="1"/>
          </p:cNvPicPr>
          <p:nvPr/>
        </p:nvPicPr>
        <p:blipFill>
          <a:blip r:embed="rId4"/>
          <a:stretch>
            <a:fillRect/>
          </a:stretch>
        </p:blipFill>
        <p:spPr>
          <a:xfrm>
            <a:off x="5240075" y="1455069"/>
            <a:ext cx="1768122" cy="3218055"/>
          </a:xfrm>
          <a:prstGeom prst="rect">
            <a:avLst/>
          </a:prstGeom>
        </p:spPr>
      </p:pic>
    </p:spTree>
    <p:extLst>
      <p:ext uri="{BB962C8B-B14F-4D97-AF65-F5344CB8AC3E}">
        <p14:creationId xmlns:p14="http://schemas.microsoft.com/office/powerpoint/2010/main" val="3837720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t="4967" b="41670"/>
          <a:stretch/>
        </p:blipFill>
        <p:spPr>
          <a:xfrm>
            <a:off x="0" y="0"/>
            <a:ext cx="9144004" cy="3256896"/>
          </a:xfrm>
          <a:prstGeom prst="rect">
            <a:avLst/>
          </a:prstGeom>
          <a:noFill/>
          <a:ln>
            <a:noFill/>
          </a:ln>
        </p:spPr>
      </p:pic>
      <p:sp>
        <p:nvSpPr>
          <p:cNvPr id="194" name="Google Shape;194;p29"/>
          <p:cNvSpPr/>
          <p:nvPr/>
        </p:nvSpPr>
        <p:spPr>
          <a:xfrm>
            <a:off x="4168650" y="2887350"/>
            <a:ext cx="806700" cy="8067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29"/>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rgbClr val="00B050"/>
                </a:solidFill>
              </a:rPr>
              <a:t>USED TECNOLOGIES</a:t>
            </a:r>
            <a:endParaRPr dirty="0">
              <a:solidFill>
                <a:srgbClr val="00B050"/>
              </a:solidFill>
            </a:endParaRPr>
          </a:p>
        </p:txBody>
      </p:sp>
      <p:sp>
        <p:nvSpPr>
          <p:cNvPr id="197" name="Google Shape;197;p29"/>
          <p:cNvSpPr txBox="1">
            <a:spLocks noGrp="1"/>
          </p:cNvSpPr>
          <p:nvPr>
            <p:ph type="title" idx="2"/>
          </p:nvPr>
        </p:nvSpPr>
        <p:spPr>
          <a:xfrm>
            <a:off x="3996000" y="2997600"/>
            <a:ext cx="11520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332555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err="1">
                <a:solidFill>
                  <a:srgbClr val="00B050"/>
                </a:solidFill>
              </a:rPr>
              <a:t>Used</a:t>
            </a:r>
            <a:r>
              <a:rPr lang="it-IT" sz="2400" dirty="0">
                <a:solidFill>
                  <a:srgbClr val="00B050"/>
                </a:solidFill>
              </a:rPr>
              <a:t> </a:t>
            </a:r>
            <a:r>
              <a:rPr lang="it-IT" sz="2400" dirty="0" err="1">
                <a:solidFill>
                  <a:srgbClr val="00B050"/>
                </a:solidFill>
              </a:rPr>
              <a:t>Tecnologies</a:t>
            </a:r>
            <a:endParaRPr lang="it-IT" sz="2400" dirty="0">
              <a:solidFill>
                <a:srgbClr val="00B050"/>
              </a:solidFill>
            </a:endParaRPr>
          </a:p>
        </p:txBody>
      </p:sp>
      <p:sp>
        <p:nvSpPr>
          <p:cNvPr id="3" name="Rettangolo 2">
            <a:extLst>
              <a:ext uri="{FF2B5EF4-FFF2-40B4-BE49-F238E27FC236}">
                <a16:creationId xmlns:a16="http://schemas.microsoft.com/office/drawing/2014/main" id="{0ED0B7FE-DCCA-4693-91B0-7668AAF58B87}"/>
              </a:ext>
            </a:extLst>
          </p:cNvPr>
          <p:cNvSpPr/>
          <p:nvPr/>
        </p:nvSpPr>
        <p:spPr>
          <a:xfrm>
            <a:off x="356521" y="1002089"/>
            <a:ext cx="6037135" cy="2862322"/>
          </a:xfrm>
          <a:prstGeom prst="rect">
            <a:avLst/>
          </a:prstGeom>
        </p:spPr>
        <p:txBody>
          <a:bodyPr wrap="square">
            <a:spAutoFit/>
          </a:bodyPr>
          <a:lstStyle/>
          <a:p>
            <a:endParaRPr lang="it-IT" sz="1800" dirty="0">
              <a:solidFill>
                <a:schemeClr val="bg2"/>
              </a:solidFill>
            </a:endParaRPr>
          </a:p>
          <a:p>
            <a:pPr marL="285750" indent="-285750">
              <a:buFont typeface="Arial" panose="020B0604020202020204" pitchFamily="34" charset="0"/>
              <a:buChar char="•"/>
            </a:pPr>
            <a:r>
              <a:rPr lang="it-IT" sz="1800" dirty="0" err="1">
                <a:solidFill>
                  <a:schemeClr val="bg2"/>
                </a:solidFill>
              </a:rPr>
              <a:t>Python</a:t>
            </a:r>
            <a:r>
              <a:rPr lang="it-IT" sz="1800" dirty="0">
                <a:solidFill>
                  <a:schemeClr val="bg2"/>
                </a:solidFill>
              </a:rPr>
              <a:t> 3.5</a:t>
            </a:r>
          </a:p>
          <a:p>
            <a:pPr marL="285750" indent="-285750">
              <a:buFont typeface="Arial" panose="020B0604020202020204" pitchFamily="34" charset="0"/>
              <a:buChar char="•"/>
            </a:pPr>
            <a:endParaRPr lang="it-IT" sz="1800" dirty="0">
              <a:solidFill>
                <a:schemeClr val="bg2"/>
              </a:solidFill>
            </a:endParaRPr>
          </a:p>
          <a:p>
            <a:pPr marL="285750" indent="-285750">
              <a:buFont typeface="Arial" panose="020B0604020202020204" pitchFamily="34" charset="0"/>
              <a:buChar char="•"/>
            </a:pPr>
            <a:r>
              <a:rPr lang="en-US" sz="1800" dirty="0">
                <a:solidFill>
                  <a:schemeClr val="bg2"/>
                </a:solidFill>
              </a:rPr>
              <a:t>python-telegram-bot library</a:t>
            </a:r>
          </a:p>
          <a:p>
            <a:endParaRPr lang="en-US" sz="1800" dirty="0">
              <a:solidFill>
                <a:schemeClr val="bg2"/>
              </a:solidFill>
            </a:endParaRPr>
          </a:p>
          <a:p>
            <a:pPr marL="285750" indent="-285750">
              <a:buFont typeface="Arial" panose="020B0604020202020204" pitchFamily="34" charset="0"/>
              <a:buChar char="•"/>
            </a:pPr>
            <a:r>
              <a:rPr lang="en-US" sz="1800" dirty="0" err="1">
                <a:solidFill>
                  <a:schemeClr val="bg2"/>
                </a:solidFill>
              </a:rPr>
              <a:t>Geopy</a:t>
            </a:r>
            <a:r>
              <a:rPr lang="en-US" sz="1800" dirty="0">
                <a:solidFill>
                  <a:schemeClr val="bg2"/>
                </a:solidFill>
              </a:rPr>
              <a:t> and </a:t>
            </a:r>
            <a:r>
              <a:rPr lang="en-US" sz="1800" dirty="0" err="1">
                <a:solidFill>
                  <a:schemeClr val="bg2"/>
                </a:solidFill>
              </a:rPr>
              <a:t>GoogleMaps</a:t>
            </a:r>
            <a:r>
              <a:rPr lang="en-US" sz="1800" dirty="0">
                <a:solidFill>
                  <a:schemeClr val="bg2"/>
                </a:solidFill>
              </a:rPr>
              <a:t> library</a:t>
            </a:r>
          </a:p>
          <a:p>
            <a:pPr marL="285750" indent="-285750">
              <a:buFont typeface="Arial" panose="020B0604020202020204" pitchFamily="34" charset="0"/>
              <a:buChar char="•"/>
            </a:pPr>
            <a:endParaRPr lang="en-US" sz="1800" dirty="0">
              <a:solidFill>
                <a:schemeClr val="bg2"/>
              </a:solidFill>
            </a:endParaRPr>
          </a:p>
          <a:p>
            <a:pPr marL="285750" lvl="1" indent="-285750">
              <a:buFont typeface="Arial" panose="020B0604020202020204" pitchFamily="34" charset="0"/>
              <a:buChar char="•"/>
            </a:pPr>
            <a:r>
              <a:rPr lang="en-US" sz="1800" dirty="0">
                <a:solidFill>
                  <a:schemeClr val="bg2"/>
                </a:solidFill>
              </a:rPr>
              <a:t>Bs4 library</a:t>
            </a:r>
          </a:p>
          <a:p>
            <a:pPr marL="285750" indent="-285750">
              <a:buFont typeface="Arial" panose="020B0604020202020204" pitchFamily="34" charset="0"/>
              <a:buChar char="•"/>
            </a:pPr>
            <a:endParaRPr lang="en-US" sz="1800" dirty="0">
              <a:solidFill>
                <a:schemeClr val="bg2"/>
              </a:solidFill>
            </a:endParaRPr>
          </a:p>
          <a:p>
            <a:pPr marL="285750" indent="-285750">
              <a:buFont typeface="Arial" panose="020B0604020202020204" pitchFamily="34" charset="0"/>
              <a:buChar char="•"/>
            </a:pPr>
            <a:r>
              <a:rPr lang="en-US" sz="1800" dirty="0" err="1">
                <a:solidFill>
                  <a:schemeClr val="bg2"/>
                </a:solidFill>
              </a:rPr>
              <a:t>Hashlib</a:t>
            </a:r>
            <a:r>
              <a:rPr lang="en-US" sz="1800" dirty="0">
                <a:solidFill>
                  <a:schemeClr val="bg2"/>
                </a:solidFill>
              </a:rPr>
              <a:t> library</a:t>
            </a:r>
          </a:p>
        </p:txBody>
      </p:sp>
    </p:spTree>
    <p:extLst>
      <p:ext uri="{BB962C8B-B14F-4D97-AF65-F5344CB8AC3E}">
        <p14:creationId xmlns:p14="http://schemas.microsoft.com/office/powerpoint/2010/main" val="2168440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err="1">
                <a:solidFill>
                  <a:srgbClr val="00B050"/>
                </a:solidFill>
              </a:rPr>
              <a:t>Python</a:t>
            </a:r>
            <a:r>
              <a:rPr lang="it-IT" sz="2400" dirty="0">
                <a:solidFill>
                  <a:srgbClr val="00B050"/>
                </a:solidFill>
              </a:rPr>
              <a:t> 3.5</a:t>
            </a:r>
          </a:p>
        </p:txBody>
      </p:sp>
      <p:sp>
        <p:nvSpPr>
          <p:cNvPr id="3" name="Rettangolo 2">
            <a:extLst>
              <a:ext uri="{FF2B5EF4-FFF2-40B4-BE49-F238E27FC236}">
                <a16:creationId xmlns:a16="http://schemas.microsoft.com/office/drawing/2014/main" id="{0ED0B7FE-DCCA-4693-91B0-7668AAF58B87}"/>
              </a:ext>
            </a:extLst>
          </p:cNvPr>
          <p:cNvSpPr/>
          <p:nvPr/>
        </p:nvSpPr>
        <p:spPr>
          <a:xfrm>
            <a:off x="356521" y="1002089"/>
            <a:ext cx="6037135" cy="2585323"/>
          </a:xfrm>
          <a:prstGeom prst="rect">
            <a:avLst/>
          </a:prstGeom>
        </p:spPr>
        <p:txBody>
          <a:bodyPr wrap="square">
            <a:spAutoFit/>
          </a:bodyPr>
          <a:lstStyle/>
          <a:p>
            <a:r>
              <a:rPr lang="en-US" sz="1800" dirty="0">
                <a:solidFill>
                  <a:schemeClr val="bg2"/>
                </a:solidFill>
              </a:rPr>
              <a:t>Python is an interpreted, high-level, general-purpose programming language. Created by Guido van Rossum and first released in 1991, Python's design philosophy emphasizes code readability with its notable use of significant whitespace. Its language constructs and object-oriented approach aim to help programmers write clear, logical code for small and large-scale projects.</a:t>
            </a:r>
          </a:p>
          <a:p>
            <a:r>
              <a:rPr lang="en-US" sz="1800" dirty="0">
                <a:solidFill>
                  <a:schemeClr val="bg2"/>
                </a:solidFill>
              </a:rPr>
              <a:t>Python 3.5.0 was released on September 13th, 2015 to improve new features and changes.</a:t>
            </a:r>
          </a:p>
        </p:txBody>
      </p:sp>
    </p:spTree>
    <p:extLst>
      <p:ext uri="{BB962C8B-B14F-4D97-AF65-F5344CB8AC3E}">
        <p14:creationId xmlns:p14="http://schemas.microsoft.com/office/powerpoint/2010/main" val="2650620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err="1">
                <a:solidFill>
                  <a:srgbClr val="00B050"/>
                </a:solidFill>
              </a:rPr>
              <a:t>python</a:t>
            </a:r>
            <a:r>
              <a:rPr lang="it-IT" sz="2400" dirty="0">
                <a:solidFill>
                  <a:srgbClr val="00B050"/>
                </a:solidFill>
              </a:rPr>
              <a:t>-</a:t>
            </a:r>
            <a:r>
              <a:rPr lang="it-IT" sz="2400" dirty="0" err="1">
                <a:solidFill>
                  <a:srgbClr val="00B050"/>
                </a:solidFill>
              </a:rPr>
              <a:t>telegram</a:t>
            </a:r>
            <a:r>
              <a:rPr lang="it-IT" sz="2400" dirty="0">
                <a:solidFill>
                  <a:srgbClr val="00B050"/>
                </a:solidFill>
              </a:rPr>
              <a:t>-bot</a:t>
            </a:r>
          </a:p>
        </p:txBody>
      </p:sp>
      <p:sp>
        <p:nvSpPr>
          <p:cNvPr id="3" name="Rettangolo 2">
            <a:extLst>
              <a:ext uri="{FF2B5EF4-FFF2-40B4-BE49-F238E27FC236}">
                <a16:creationId xmlns:a16="http://schemas.microsoft.com/office/drawing/2014/main" id="{0ED0B7FE-DCCA-4693-91B0-7668AAF58B87}"/>
              </a:ext>
            </a:extLst>
          </p:cNvPr>
          <p:cNvSpPr/>
          <p:nvPr/>
        </p:nvSpPr>
        <p:spPr>
          <a:xfrm>
            <a:off x="356521" y="1002089"/>
            <a:ext cx="6037135" cy="2585323"/>
          </a:xfrm>
          <a:prstGeom prst="rect">
            <a:avLst/>
          </a:prstGeom>
        </p:spPr>
        <p:txBody>
          <a:bodyPr wrap="square">
            <a:spAutoFit/>
          </a:bodyPr>
          <a:lstStyle/>
          <a:p>
            <a:r>
              <a:rPr lang="en-US" sz="1800" dirty="0">
                <a:solidFill>
                  <a:schemeClr val="bg2"/>
                </a:solidFill>
              </a:rPr>
              <a:t>This library provides a pure Python interface for the Telegram Bot API. It’s compatible with Python versions 3.5+ and </a:t>
            </a:r>
            <a:r>
              <a:rPr lang="en-US" sz="1800" dirty="0" err="1">
                <a:solidFill>
                  <a:schemeClr val="bg2"/>
                </a:solidFill>
              </a:rPr>
              <a:t>PyPy</a:t>
            </a:r>
            <a:r>
              <a:rPr lang="en-US" sz="1800" dirty="0">
                <a:solidFill>
                  <a:schemeClr val="bg2"/>
                </a:solidFill>
              </a:rPr>
              <a:t>.</a:t>
            </a:r>
          </a:p>
          <a:p>
            <a:r>
              <a:rPr lang="en-US" sz="1800" dirty="0">
                <a:solidFill>
                  <a:schemeClr val="bg2"/>
                </a:solidFill>
              </a:rPr>
              <a:t>In addition to the pure API implementation, this library features a number of high-level classes to make the development of bots easy and straightforward. These classes are contained in the </a:t>
            </a:r>
            <a:r>
              <a:rPr lang="en-US" sz="1800" dirty="0" err="1">
                <a:solidFill>
                  <a:schemeClr val="bg2"/>
                </a:solidFill>
              </a:rPr>
              <a:t>telegram.ext</a:t>
            </a:r>
            <a:r>
              <a:rPr lang="en-US" sz="1800" dirty="0">
                <a:solidFill>
                  <a:schemeClr val="bg2"/>
                </a:solidFill>
              </a:rPr>
              <a:t> submodule.</a:t>
            </a:r>
          </a:p>
          <a:p>
            <a:r>
              <a:rPr lang="en-US" sz="1800" dirty="0">
                <a:solidFill>
                  <a:schemeClr val="bg2"/>
                </a:solidFill>
              </a:rPr>
              <a:t>All types and methods of the Telegram Bot API 4.8 are supported.</a:t>
            </a:r>
          </a:p>
        </p:txBody>
      </p:sp>
    </p:spTree>
    <p:extLst>
      <p:ext uri="{BB962C8B-B14F-4D97-AF65-F5344CB8AC3E}">
        <p14:creationId xmlns:p14="http://schemas.microsoft.com/office/powerpoint/2010/main" val="2897565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err="1">
                <a:solidFill>
                  <a:srgbClr val="00B050"/>
                </a:solidFill>
              </a:rPr>
              <a:t>Geopy</a:t>
            </a:r>
            <a:r>
              <a:rPr lang="it-IT" sz="2400" dirty="0">
                <a:solidFill>
                  <a:srgbClr val="00B050"/>
                </a:solidFill>
              </a:rPr>
              <a:t> and </a:t>
            </a:r>
            <a:r>
              <a:rPr lang="it-IT" sz="2400" dirty="0" err="1">
                <a:solidFill>
                  <a:srgbClr val="00B050"/>
                </a:solidFill>
              </a:rPr>
              <a:t>GoogleMaps</a:t>
            </a:r>
            <a:endParaRPr lang="it-IT" sz="2400" dirty="0">
              <a:solidFill>
                <a:srgbClr val="00B050"/>
              </a:solidFill>
            </a:endParaRPr>
          </a:p>
        </p:txBody>
      </p:sp>
      <p:sp>
        <p:nvSpPr>
          <p:cNvPr id="6" name="Rettangolo 5">
            <a:extLst>
              <a:ext uri="{FF2B5EF4-FFF2-40B4-BE49-F238E27FC236}">
                <a16:creationId xmlns:a16="http://schemas.microsoft.com/office/drawing/2014/main" id="{DB0CF5F5-FB68-6C46-A01C-5C2767291BE1}"/>
              </a:ext>
            </a:extLst>
          </p:cNvPr>
          <p:cNvSpPr/>
          <p:nvPr/>
        </p:nvSpPr>
        <p:spPr>
          <a:xfrm>
            <a:off x="1197390" y="2800278"/>
            <a:ext cx="6037135" cy="2031325"/>
          </a:xfrm>
          <a:prstGeom prst="rect">
            <a:avLst/>
          </a:prstGeom>
        </p:spPr>
        <p:txBody>
          <a:bodyPr wrap="square">
            <a:spAutoFit/>
          </a:bodyPr>
          <a:lstStyle/>
          <a:p>
            <a:endParaRPr lang="it-IT" sz="1800" dirty="0">
              <a:solidFill>
                <a:schemeClr val="bg2"/>
              </a:solidFill>
            </a:endParaRPr>
          </a:p>
          <a:p>
            <a:pPr marL="285750" indent="-285750">
              <a:buFont typeface="Arial" panose="020B0604020202020204" pitchFamily="34" charset="0"/>
              <a:buChar char="•"/>
            </a:pPr>
            <a:r>
              <a:rPr lang="it-IT" sz="1800" dirty="0" err="1">
                <a:solidFill>
                  <a:schemeClr val="bg2"/>
                </a:solidFill>
              </a:rPr>
              <a:t>Directions</a:t>
            </a:r>
            <a:r>
              <a:rPr lang="it-IT" sz="1800" dirty="0">
                <a:solidFill>
                  <a:schemeClr val="bg2"/>
                </a:solidFill>
              </a:rPr>
              <a:t> API</a:t>
            </a:r>
          </a:p>
          <a:p>
            <a:pPr marL="285750" indent="-285750">
              <a:buFont typeface="Arial" panose="020B0604020202020204" pitchFamily="34" charset="0"/>
              <a:buChar char="•"/>
            </a:pPr>
            <a:r>
              <a:rPr lang="it-IT" sz="1800" dirty="0" err="1">
                <a:solidFill>
                  <a:schemeClr val="bg2"/>
                </a:solidFill>
              </a:rPr>
              <a:t>Distance</a:t>
            </a:r>
            <a:r>
              <a:rPr lang="it-IT" sz="1800" dirty="0">
                <a:solidFill>
                  <a:schemeClr val="bg2"/>
                </a:solidFill>
              </a:rPr>
              <a:t> Matrix API</a:t>
            </a:r>
          </a:p>
          <a:p>
            <a:pPr marL="285750" indent="-285750">
              <a:buFont typeface="Arial" panose="020B0604020202020204" pitchFamily="34" charset="0"/>
              <a:buChar char="•"/>
            </a:pPr>
            <a:r>
              <a:rPr lang="it-IT" sz="1800" dirty="0" err="1">
                <a:solidFill>
                  <a:schemeClr val="bg2"/>
                </a:solidFill>
              </a:rPr>
              <a:t>Elevation</a:t>
            </a:r>
            <a:r>
              <a:rPr lang="it-IT" sz="1800" dirty="0">
                <a:solidFill>
                  <a:schemeClr val="bg2"/>
                </a:solidFill>
              </a:rPr>
              <a:t> API</a:t>
            </a:r>
          </a:p>
          <a:p>
            <a:pPr marL="285750" indent="-285750">
              <a:buFont typeface="Arial" panose="020B0604020202020204" pitchFamily="34" charset="0"/>
              <a:buChar char="•"/>
            </a:pPr>
            <a:r>
              <a:rPr lang="it-IT" sz="1800" dirty="0" err="1">
                <a:solidFill>
                  <a:schemeClr val="bg2"/>
                </a:solidFill>
              </a:rPr>
              <a:t>Geocoding</a:t>
            </a:r>
            <a:r>
              <a:rPr lang="it-IT" sz="1800" dirty="0">
                <a:solidFill>
                  <a:schemeClr val="bg2"/>
                </a:solidFill>
              </a:rPr>
              <a:t> API</a:t>
            </a:r>
          </a:p>
          <a:p>
            <a:pPr marL="285750" indent="-285750">
              <a:buFont typeface="Arial" panose="020B0604020202020204" pitchFamily="34" charset="0"/>
              <a:buChar char="•"/>
            </a:pPr>
            <a:r>
              <a:rPr lang="it-IT" sz="1800" dirty="0" err="1">
                <a:solidFill>
                  <a:schemeClr val="bg2"/>
                </a:solidFill>
              </a:rPr>
              <a:t>Geolocation</a:t>
            </a:r>
            <a:r>
              <a:rPr lang="it-IT" sz="1800" dirty="0">
                <a:solidFill>
                  <a:schemeClr val="bg2"/>
                </a:solidFill>
              </a:rPr>
              <a:t> API</a:t>
            </a:r>
          </a:p>
          <a:p>
            <a:pPr marL="285750" indent="-285750">
              <a:buFont typeface="Arial" panose="020B0604020202020204" pitchFamily="34" charset="0"/>
              <a:buChar char="•"/>
            </a:pPr>
            <a:r>
              <a:rPr lang="it-IT" sz="1800" dirty="0">
                <a:solidFill>
                  <a:schemeClr val="bg2"/>
                </a:solidFill>
              </a:rPr>
              <a:t>…</a:t>
            </a:r>
          </a:p>
        </p:txBody>
      </p:sp>
      <p:sp>
        <p:nvSpPr>
          <p:cNvPr id="7" name="Rettangolo 6">
            <a:extLst>
              <a:ext uri="{FF2B5EF4-FFF2-40B4-BE49-F238E27FC236}">
                <a16:creationId xmlns:a16="http://schemas.microsoft.com/office/drawing/2014/main" id="{6D54B60C-386C-C14E-9B48-4B18D9C2A33C}"/>
              </a:ext>
            </a:extLst>
          </p:cNvPr>
          <p:cNvSpPr/>
          <p:nvPr/>
        </p:nvSpPr>
        <p:spPr>
          <a:xfrm>
            <a:off x="508921" y="603074"/>
            <a:ext cx="6037135" cy="2585323"/>
          </a:xfrm>
          <a:prstGeom prst="rect">
            <a:avLst/>
          </a:prstGeom>
        </p:spPr>
        <p:txBody>
          <a:bodyPr wrap="square">
            <a:spAutoFit/>
          </a:bodyPr>
          <a:lstStyle/>
          <a:p>
            <a:endParaRPr lang="it-IT" sz="1800" dirty="0">
              <a:solidFill>
                <a:schemeClr val="bg2"/>
              </a:solidFill>
            </a:endParaRPr>
          </a:p>
          <a:p>
            <a:pPr marL="285750" indent="-285750">
              <a:buFont typeface="Arial" panose="020B0604020202020204" pitchFamily="34" charset="0"/>
              <a:buChar char="•"/>
            </a:pPr>
            <a:r>
              <a:rPr lang="it-IT" sz="1800" b="1" dirty="0" err="1">
                <a:solidFill>
                  <a:schemeClr val="bg2"/>
                </a:solidFill>
              </a:rPr>
              <a:t>Geopy</a:t>
            </a:r>
            <a:r>
              <a:rPr lang="it-IT" sz="1800" dirty="0">
                <a:solidFill>
                  <a:schemeClr val="bg2"/>
                </a:solidFill>
              </a:rPr>
              <a:t> </a:t>
            </a:r>
            <a:r>
              <a:rPr lang="it-IT" sz="1800" dirty="0" err="1">
                <a:solidFill>
                  <a:schemeClr val="bg2"/>
                </a:solidFill>
              </a:rPr>
              <a:t>is</a:t>
            </a:r>
            <a:r>
              <a:rPr lang="it-IT" sz="1800" dirty="0">
                <a:solidFill>
                  <a:schemeClr val="bg2"/>
                </a:solidFill>
              </a:rPr>
              <a:t> a </a:t>
            </a:r>
            <a:r>
              <a:rPr lang="it-IT" sz="1800" dirty="0" err="1">
                <a:solidFill>
                  <a:schemeClr val="bg2"/>
                </a:solidFill>
              </a:rPr>
              <a:t>Python</a:t>
            </a:r>
            <a:r>
              <a:rPr lang="it-IT" sz="1800" dirty="0">
                <a:solidFill>
                  <a:schemeClr val="bg2"/>
                </a:solidFill>
              </a:rPr>
              <a:t> 2 and 3 client for </a:t>
            </a:r>
            <a:r>
              <a:rPr lang="it-IT" sz="1800" dirty="0" err="1">
                <a:solidFill>
                  <a:schemeClr val="bg2"/>
                </a:solidFill>
              </a:rPr>
              <a:t>several</a:t>
            </a:r>
            <a:r>
              <a:rPr lang="it-IT" sz="1800" dirty="0">
                <a:solidFill>
                  <a:schemeClr val="bg2"/>
                </a:solidFill>
              </a:rPr>
              <a:t> </a:t>
            </a:r>
            <a:r>
              <a:rPr lang="it-IT" sz="1800" dirty="0" err="1">
                <a:solidFill>
                  <a:schemeClr val="bg2"/>
                </a:solidFill>
              </a:rPr>
              <a:t>popular</a:t>
            </a:r>
            <a:r>
              <a:rPr lang="it-IT" sz="1800" dirty="0">
                <a:solidFill>
                  <a:schemeClr val="bg2"/>
                </a:solidFill>
              </a:rPr>
              <a:t> </a:t>
            </a:r>
            <a:r>
              <a:rPr lang="it-IT" sz="1800" dirty="0" err="1">
                <a:solidFill>
                  <a:schemeClr val="bg2"/>
                </a:solidFill>
              </a:rPr>
              <a:t>geocoding</a:t>
            </a:r>
            <a:r>
              <a:rPr lang="it-IT" sz="1800" dirty="0">
                <a:solidFill>
                  <a:schemeClr val="bg2"/>
                </a:solidFill>
              </a:rPr>
              <a:t> web </a:t>
            </a:r>
            <a:r>
              <a:rPr lang="it-IT" sz="1800" dirty="0" err="1">
                <a:solidFill>
                  <a:schemeClr val="bg2"/>
                </a:solidFill>
              </a:rPr>
              <a:t>services</a:t>
            </a:r>
            <a:r>
              <a:rPr lang="it-IT" sz="1800" dirty="0">
                <a:solidFill>
                  <a:schemeClr val="bg2"/>
                </a:solidFill>
              </a:rPr>
              <a:t>. </a:t>
            </a:r>
            <a:r>
              <a:rPr lang="it-IT" sz="1800" dirty="0" err="1">
                <a:solidFill>
                  <a:schemeClr val="bg2"/>
                </a:solidFill>
              </a:rPr>
              <a:t>Geopy</a:t>
            </a:r>
            <a:r>
              <a:rPr lang="it-IT" sz="1800" dirty="0">
                <a:solidFill>
                  <a:schemeClr val="bg2"/>
                </a:solidFill>
              </a:rPr>
              <a:t> </a:t>
            </a:r>
            <a:r>
              <a:rPr lang="it-IT" sz="1800" dirty="0" err="1">
                <a:solidFill>
                  <a:schemeClr val="bg2"/>
                </a:solidFill>
              </a:rPr>
              <a:t>makes</a:t>
            </a:r>
            <a:r>
              <a:rPr lang="it-IT" sz="1800" dirty="0">
                <a:solidFill>
                  <a:schemeClr val="bg2"/>
                </a:solidFill>
              </a:rPr>
              <a:t> </a:t>
            </a:r>
            <a:r>
              <a:rPr lang="it-IT" sz="1800" dirty="0" err="1">
                <a:solidFill>
                  <a:schemeClr val="bg2"/>
                </a:solidFill>
              </a:rPr>
              <a:t>it</a:t>
            </a:r>
            <a:r>
              <a:rPr lang="it-IT" sz="1800" dirty="0">
                <a:solidFill>
                  <a:schemeClr val="bg2"/>
                </a:solidFill>
              </a:rPr>
              <a:t> easy for </a:t>
            </a:r>
            <a:r>
              <a:rPr lang="it-IT" sz="1800" dirty="0" err="1">
                <a:solidFill>
                  <a:schemeClr val="bg2"/>
                </a:solidFill>
              </a:rPr>
              <a:t>Python</a:t>
            </a:r>
            <a:r>
              <a:rPr lang="it-IT" sz="1800" dirty="0">
                <a:solidFill>
                  <a:schemeClr val="bg2"/>
                </a:solidFill>
              </a:rPr>
              <a:t> </a:t>
            </a:r>
            <a:r>
              <a:rPr lang="it-IT" sz="1800" dirty="0" err="1">
                <a:solidFill>
                  <a:schemeClr val="bg2"/>
                </a:solidFill>
              </a:rPr>
              <a:t>developers</a:t>
            </a:r>
            <a:r>
              <a:rPr lang="it-IT" sz="1800" dirty="0">
                <a:solidFill>
                  <a:schemeClr val="bg2"/>
                </a:solidFill>
              </a:rPr>
              <a:t> to locate the </a:t>
            </a:r>
            <a:r>
              <a:rPr lang="it-IT" sz="1800" dirty="0" err="1">
                <a:solidFill>
                  <a:schemeClr val="bg2"/>
                </a:solidFill>
              </a:rPr>
              <a:t>coordinates</a:t>
            </a:r>
            <a:r>
              <a:rPr lang="it-IT" sz="1800" dirty="0">
                <a:solidFill>
                  <a:schemeClr val="bg2"/>
                </a:solidFill>
              </a:rPr>
              <a:t> of </a:t>
            </a:r>
            <a:r>
              <a:rPr lang="it-IT" sz="1800" dirty="0" err="1">
                <a:solidFill>
                  <a:schemeClr val="bg2"/>
                </a:solidFill>
              </a:rPr>
              <a:t>addresses</a:t>
            </a:r>
            <a:r>
              <a:rPr lang="it-IT" sz="1800" dirty="0">
                <a:solidFill>
                  <a:schemeClr val="bg2"/>
                </a:solidFill>
              </a:rPr>
              <a:t>, </a:t>
            </a:r>
            <a:r>
              <a:rPr lang="it-IT" sz="1800" dirty="0" err="1">
                <a:solidFill>
                  <a:schemeClr val="bg2"/>
                </a:solidFill>
              </a:rPr>
              <a:t>cities</a:t>
            </a:r>
            <a:r>
              <a:rPr lang="it-IT" sz="1800" dirty="0">
                <a:solidFill>
                  <a:schemeClr val="bg2"/>
                </a:solidFill>
              </a:rPr>
              <a:t>, </a:t>
            </a:r>
            <a:r>
              <a:rPr lang="it-IT" sz="1800" dirty="0" err="1">
                <a:solidFill>
                  <a:schemeClr val="bg2"/>
                </a:solidFill>
              </a:rPr>
              <a:t>countries</a:t>
            </a:r>
            <a:r>
              <a:rPr lang="it-IT" sz="1800" dirty="0">
                <a:solidFill>
                  <a:schemeClr val="bg2"/>
                </a:solidFill>
              </a:rPr>
              <a:t>, and </a:t>
            </a:r>
            <a:r>
              <a:rPr lang="it-IT" sz="1800" dirty="0" err="1">
                <a:solidFill>
                  <a:schemeClr val="bg2"/>
                </a:solidFill>
              </a:rPr>
              <a:t>landmarks</a:t>
            </a:r>
            <a:r>
              <a:rPr lang="it-IT" sz="1800" dirty="0">
                <a:solidFill>
                  <a:schemeClr val="bg2"/>
                </a:solidFill>
              </a:rPr>
              <a:t> </a:t>
            </a:r>
            <a:r>
              <a:rPr lang="it-IT" sz="1800" dirty="0" err="1">
                <a:solidFill>
                  <a:schemeClr val="bg2"/>
                </a:solidFill>
              </a:rPr>
              <a:t>across</a:t>
            </a:r>
            <a:r>
              <a:rPr lang="it-IT" sz="1800" dirty="0">
                <a:solidFill>
                  <a:schemeClr val="bg2"/>
                </a:solidFill>
              </a:rPr>
              <a:t> the globe </a:t>
            </a:r>
            <a:r>
              <a:rPr lang="it-IT" sz="1800" dirty="0" err="1">
                <a:solidFill>
                  <a:schemeClr val="bg2"/>
                </a:solidFill>
              </a:rPr>
              <a:t>using</a:t>
            </a:r>
            <a:r>
              <a:rPr lang="it-IT" sz="1800" dirty="0">
                <a:solidFill>
                  <a:schemeClr val="bg2"/>
                </a:solidFill>
              </a:rPr>
              <a:t> </a:t>
            </a:r>
            <a:r>
              <a:rPr lang="it-IT" sz="1800" dirty="0" err="1">
                <a:solidFill>
                  <a:schemeClr val="bg2"/>
                </a:solidFill>
              </a:rPr>
              <a:t>third</a:t>
            </a:r>
            <a:r>
              <a:rPr lang="it-IT" sz="1800" dirty="0">
                <a:solidFill>
                  <a:schemeClr val="bg2"/>
                </a:solidFill>
              </a:rPr>
              <a:t>-party </a:t>
            </a:r>
            <a:r>
              <a:rPr lang="it-IT" sz="1800" dirty="0" err="1">
                <a:solidFill>
                  <a:schemeClr val="bg2"/>
                </a:solidFill>
              </a:rPr>
              <a:t>geocoders</a:t>
            </a:r>
            <a:r>
              <a:rPr lang="it-IT" sz="1800" dirty="0">
                <a:solidFill>
                  <a:schemeClr val="bg2"/>
                </a:solidFill>
              </a:rPr>
              <a:t> and </a:t>
            </a:r>
            <a:r>
              <a:rPr lang="it-IT" sz="1800" dirty="0" err="1">
                <a:solidFill>
                  <a:schemeClr val="bg2"/>
                </a:solidFill>
              </a:rPr>
              <a:t>other</a:t>
            </a:r>
            <a:r>
              <a:rPr lang="it-IT" sz="1800" dirty="0">
                <a:solidFill>
                  <a:schemeClr val="bg2"/>
                </a:solidFill>
              </a:rPr>
              <a:t> data </a:t>
            </a:r>
            <a:r>
              <a:rPr lang="it-IT" sz="1800" dirty="0" err="1">
                <a:solidFill>
                  <a:schemeClr val="bg2"/>
                </a:solidFill>
              </a:rPr>
              <a:t>sources</a:t>
            </a:r>
            <a:r>
              <a:rPr lang="it-IT" sz="1800" dirty="0">
                <a:solidFill>
                  <a:schemeClr val="bg2"/>
                </a:solidFill>
              </a:rPr>
              <a:t>.</a:t>
            </a:r>
          </a:p>
          <a:p>
            <a:pPr marL="285750" indent="-285750">
              <a:buFont typeface="Arial" panose="020B0604020202020204" pitchFamily="34" charset="0"/>
              <a:buChar char="•"/>
            </a:pPr>
            <a:r>
              <a:rPr lang="it-IT" sz="1800" b="1" dirty="0" err="1">
                <a:solidFill>
                  <a:schemeClr val="bg2"/>
                </a:solidFill>
              </a:rPr>
              <a:t>GoogleMaps</a:t>
            </a:r>
            <a:r>
              <a:rPr lang="it-IT" sz="1800" dirty="0">
                <a:solidFill>
                  <a:schemeClr val="bg2"/>
                </a:solidFill>
              </a:rPr>
              <a:t> </a:t>
            </a:r>
            <a:r>
              <a:rPr lang="it-IT" sz="1800" dirty="0" err="1">
                <a:solidFill>
                  <a:schemeClr val="bg2"/>
                </a:solidFill>
              </a:rPr>
              <a:t>is</a:t>
            </a:r>
            <a:r>
              <a:rPr lang="it-IT" sz="1800" dirty="0">
                <a:solidFill>
                  <a:schemeClr val="bg2"/>
                </a:solidFill>
              </a:rPr>
              <a:t> a </a:t>
            </a:r>
            <a:r>
              <a:rPr lang="it-IT" sz="1800" dirty="0" err="1">
                <a:solidFill>
                  <a:schemeClr val="bg2"/>
                </a:solidFill>
              </a:rPr>
              <a:t>Python</a:t>
            </a:r>
            <a:r>
              <a:rPr lang="it-IT" sz="1800" dirty="0">
                <a:solidFill>
                  <a:schemeClr val="bg2"/>
                </a:solidFill>
              </a:rPr>
              <a:t> Client </a:t>
            </a:r>
            <a:r>
              <a:rPr lang="it-IT" sz="1800" dirty="0" err="1">
                <a:solidFill>
                  <a:schemeClr val="bg2"/>
                </a:solidFill>
              </a:rPr>
              <a:t>library</a:t>
            </a:r>
            <a:r>
              <a:rPr lang="it-IT" sz="1800" dirty="0">
                <a:solidFill>
                  <a:schemeClr val="bg2"/>
                </a:solidFill>
              </a:rPr>
              <a:t> for the </a:t>
            </a:r>
            <a:r>
              <a:rPr lang="it-IT" sz="1800" dirty="0" err="1">
                <a:solidFill>
                  <a:schemeClr val="bg2"/>
                </a:solidFill>
              </a:rPr>
              <a:t>following</a:t>
            </a:r>
            <a:r>
              <a:rPr lang="it-IT" sz="1800" dirty="0">
                <a:solidFill>
                  <a:schemeClr val="bg2"/>
                </a:solidFill>
              </a:rPr>
              <a:t> Google </a:t>
            </a:r>
            <a:r>
              <a:rPr lang="it-IT" sz="1800" dirty="0" err="1">
                <a:solidFill>
                  <a:schemeClr val="bg2"/>
                </a:solidFill>
              </a:rPr>
              <a:t>Maps</a:t>
            </a:r>
            <a:r>
              <a:rPr lang="it-IT" sz="1800" dirty="0">
                <a:solidFill>
                  <a:schemeClr val="bg2"/>
                </a:solidFill>
              </a:rPr>
              <a:t> </a:t>
            </a:r>
            <a:r>
              <a:rPr lang="it-IT" sz="1800" dirty="0" err="1">
                <a:solidFill>
                  <a:schemeClr val="bg2"/>
                </a:solidFill>
              </a:rPr>
              <a:t>APIs</a:t>
            </a:r>
            <a:r>
              <a:rPr lang="it-IT" sz="1800" dirty="0">
                <a:solidFill>
                  <a:schemeClr val="bg2"/>
                </a:solidFill>
              </a:rPr>
              <a:t>:</a:t>
            </a:r>
          </a:p>
        </p:txBody>
      </p:sp>
    </p:spTree>
    <p:extLst>
      <p:ext uri="{BB962C8B-B14F-4D97-AF65-F5344CB8AC3E}">
        <p14:creationId xmlns:p14="http://schemas.microsoft.com/office/powerpoint/2010/main" val="3899284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a:solidFill>
                  <a:srgbClr val="00B050"/>
                </a:solidFill>
              </a:rPr>
              <a:t>Bs4 </a:t>
            </a:r>
            <a:r>
              <a:rPr lang="it-IT" sz="2400" dirty="0" err="1">
                <a:solidFill>
                  <a:srgbClr val="00B050"/>
                </a:solidFill>
              </a:rPr>
              <a:t>library</a:t>
            </a:r>
            <a:endParaRPr lang="it-IT" sz="2400" dirty="0">
              <a:solidFill>
                <a:srgbClr val="00B050"/>
              </a:solidFill>
            </a:endParaRPr>
          </a:p>
        </p:txBody>
      </p:sp>
      <p:sp>
        <p:nvSpPr>
          <p:cNvPr id="3" name="Rettangolo 2">
            <a:extLst>
              <a:ext uri="{FF2B5EF4-FFF2-40B4-BE49-F238E27FC236}">
                <a16:creationId xmlns:a16="http://schemas.microsoft.com/office/drawing/2014/main" id="{0ED0B7FE-DCCA-4693-91B0-7668AAF58B87}"/>
              </a:ext>
            </a:extLst>
          </p:cNvPr>
          <p:cNvSpPr/>
          <p:nvPr/>
        </p:nvSpPr>
        <p:spPr>
          <a:xfrm>
            <a:off x="356521" y="879273"/>
            <a:ext cx="6037135" cy="1477328"/>
          </a:xfrm>
          <a:prstGeom prst="rect">
            <a:avLst/>
          </a:prstGeom>
        </p:spPr>
        <p:txBody>
          <a:bodyPr wrap="square">
            <a:spAutoFit/>
          </a:bodyPr>
          <a:lstStyle/>
          <a:p>
            <a:r>
              <a:rPr lang="en-US" sz="1800" dirty="0">
                <a:solidFill>
                  <a:schemeClr val="bg2"/>
                </a:solidFill>
              </a:rPr>
              <a:t>Beautiful Soup is a Python library for pulling data out of HTML and XML files. It works with your favorite parser to provide idiomatic ways of navigating, searching, and modifying the parse tree. It commonly saves programmers hours or days of work.</a:t>
            </a:r>
          </a:p>
        </p:txBody>
      </p:sp>
    </p:spTree>
    <p:extLst>
      <p:ext uri="{BB962C8B-B14F-4D97-AF65-F5344CB8AC3E}">
        <p14:creationId xmlns:p14="http://schemas.microsoft.com/office/powerpoint/2010/main" val="3580623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err="1">
                <a:solidFill>
                  <a:srgbClr val="00B050"/>
                </a:solidFill>
              </a:rPr>
              <a:t>Hashlib</a:t>
            </a:r>
            <a:r>
              <a:rPr lang="it-IT" sz="2400" dirty="0">
                <a:solidFill>
                  <a:srgbClr val="00B050"/>
                </a:solidFill>
              </a:rPr>
              <a:t> </a:t>
            </a:r>
            <a:r>
              <a:rPr lang="it-IT" sz="2400" dirty="0" err="1">
                <a:solidFill>
                  <a:srgbClr val="00B050"/>
                </a:solidFill>
              </a:rPr>
              <a:t>library</a:t>
            </a:r>
            <a:endParaRPr lang="it-IT" sz="2400" dirty="0">
              <a:solidFill>
                <a:srgbClr val="00B050"/>
              </a:solidFill>
            </a:endParaRPr>
          </a:p>
        </p:txBody>
      </p:sp>
      <p:sp>
        <p:nvSpPr>
          <p:cNvPr id="3" name="Rettangolo 2">
            <a:extLst>
              <a:ext uri="{FF2B5EF4-FFF2-40B4-BE49-F238E27FC236}">
                <a16:creationId xmlns:a16="http://schemas.microsoft.com/office/drawing/2014/main" id="{0ED0B7FE-DCCA-4693-91B0-7668AAF58B87}"/>
              </a:ext>
            </a:extLst>
          </p:cNvPr>
          <p:cNvSpPr/>
          <p:nvPr/>
        </p:nvSpPr>
        <p:spPr>
          <a:xfrm>
            <a:off x="356521" y="879273"/>
            <a:ext cx="6037135" cy="2585323"/>
          </a:xfrm>
          <a:prstGeom prst="rect">
            <a:avLst/>
          </a:prstGeom>
        </p:spPr>
        <p:txBody>
          <a:bodyPr wrap="square">
            <a:spAutoFit/>
          </a:bodyPr>
          <a:lstStyle/>
          <a:p>
            <a:r>
              <a:rPr lang="en-US" sz="1800" dirty="0">
                <a:solidFill>
                  <a:schemeClr val="bg2"/>
                </a:solidFill>
              </a:rPr>
              <a:t>This module implements a common interface to many different secure hash and message digest algorithms. Included are the FIPS secure hash algorithms SHA1, SHA224, SHA256, SHA384, and SHA512 (defined in FIPS 180-2) as well as RSA’s MD5 algorithm (defined in Internet RFC 1321). The terms “secure hash” and “message digest” are interchangeable. Older algorithms were called message digests. The modern term is secure hash.</a:t>
            </a:r>
          </a:p>
        </p:txBody>
      </p:sp>
    </p:spTree>
    <p:extLst>
      <p:ext uri="{BB962C8B-B14F-4D97-AF65-F5344CB8AC3E}">
        <p14:creationId xmlns:p14="http://schemas.microsoft.com/office/powerpoint/2010/main" val="1862656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t="4967" b="41670"/>
          <a:stretch/>
        </p:blipFill>
        <p:spPr>
          <a:xfrm>
            <a:off x="0" y="0"/>
            <a:ext cx="9144004" cy="3256896"/>
          </a:xfrm>
          <a:prstGeom prst="rect">
            <a:avLst/>
          </a:prstGeom>
          <a:noFill/>
          <a:ln>
            <a:noFill/>
          </a:ln>
        </p:spPr>
      </p:pic>
      <p:sp>
        <p:nvSpPr>
          <p:cNvPr id="194" name="Google Shape;194;p29"/>
          <p:cNvSpPr/>
          <p:nvPr/>
        </p:nvSpPr>
        <p:spPr>
          <a:xfrm>
            <a:off x="4168650" y="2887350"/>
            <a:ext cx="806700" cy="8067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9"/>
          <p:cNvSpPr txBox="1">
            <a:spLocks noGrp="1"/>
          </p:cNvSpPr>
          <p:nvPr>
            <p:ph type="subTitle" idx="1"/>
          </p:nvPr>
        </p:nvSpPr>
        <p:spPr>
          <a:xfrm>
            <a:off x="3386100" y="4165449"/>
            <a:ext cx="2371800" cy="509700"/>
          </a:xfrm>
          <a:prstGeom prst="rect">
            <a:avLst/>
          </a:prstGeom>
        </p:spPr>
        <p:txBody>
          <a:bodyPr spcFirstLastPara="1" wrap="square" lIns="91425" tIns="91425" rIns="91425" bIns="91425" anchor="t" anchorCtr="0">
            <a:noAutofit/>
          </a:bodyPr>
          <a:lstStyle/>
          <a:p>
            <a:pPr marL="0" lvl="0" indent="0"/>
            <a:r>
              <a:rPr lang="en-US" dirty="0">
                <a:solidFill>
                  <a:schemeClr val="bg2"/>
                </a:solidFill>
              </a:rPr>
              <a:t>What is it and why we need it</a:t>
            </a:r>
            <a:endParaRPr dirty="0">
              <a:solidFill>
                <a:schemeClr val="bg2"/>
              </a:solidFill>
            </a:endParaRPr>
          </a:p>
        </p:txBody>
      </p:sp>
      <p:sp>
        <p:nvSpPr>
          <p:cNvPr id="196" name="Google Shape;196;p29"/>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rgbClr val="00B050"/>
                </a:solidFill>
              </a:rPr>
              <a:t>INTRODUTION TO COLLIGO</a:t>
            </a:r>
            <a:endParaRPr dirty="0">
              <a:solidFill>
                <a:srgbClr val="00B050"/>
              </a:solidFill>
            </a:endParaRPr>
          </a:p>
        </p:txBody>
      </p:sp>
      <p:sp>
        <p:nvSpPr>
          <p:cNvPr id="197" name="Google Shape;197;p29"/>
          <p:cNvSpPr txBox="1">
            <a:spLocks noGrp="1"/>
          </p:cNvSpPr>
          <p:nvPr>
            <p:ph type="title" idx="2"/>
          </p:nvPr>
        </p:nvSpPr>
        <p:spPr>
          <a:xfrm>
            <a:off x="3996000" y="2997600"/>
            <a:ext cx="11520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3587607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1" name="Google Shape;901;p45"/>
          <p:cNvSpPr txBox="1">
            <a:spLocks noGrp="1"/>
          </p:cNvSpPr>
          <p:nvPr>
            <p:ph type="ctrTitle"/>
          </p:nvPr>
        </p:nvSpPr>
        <p:spPr>
          <a:xfrm>
            <a:off x="5430426" y="1741335"/>
            <a:ext cx="2228400" cy="8428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902" name="Google Shape;902;p45"/>
          <p:cNvSpPr/>
          <p:nvPr/>
        </p:nvSpPr>
        <p:spPr>
          <a:xfrm>
            <a:off x="3430700" y="-19046"/>
            <a:ext cx="216300" cy="5181600"/>
          </a:xfrm>
          <a:prstGeom prst="rect">
            <a:avLst/>
          </a:prstGeom>
          <a:solidFill>
            <a:srgbClr val="00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7" name="Google Shape;907;p45"/>
          <p:cNvPicPr preferRelativeResize="0"/>
          <p:nvPr/>
        </p:nvPicPr>
        <p:blipFill>
          <a:blip r:embed="rId3">
            <a:alphaModFix/>
          </a:blip>
          <a:stretch>
            <a:fillRect/>
          </a:stretch>
        </p:blipFill>
        <p:spPr>
          <a:xfrm>
            <a:off x="0" y="0"/>
            <a:ext cx="3430710" cy="5143507"/>
          </a:xfrm>
          <a:prstGeom prst="rect">
            <a:avLst/>
          </a:prstGeom>
          <a:noFill/>
          <a:ln>
            <a:noFill/>
          </a:ln>
        </p:spPr>
      </p:pic>
      <p:pic>
        <p:nvPicPr>
          <p:cNvPr id="4" name="Immagine 3">
            <a:extLst>
              <a:ext uri="{FF2B5EF4-FFF2-40B4-BE49-F238E27FC236}">
                <a16:creationId xmlns:a16="http://schemas.microsoft.com/office/drawing/2014/main" id="{B3206A03-EDDD-0B49-8533-6C2CA3FE4227}"/>
              </a:ext>
            </a:extLst>
          </p:cNvPr>
          <p:cNvPicPr>
            <a:picLocks noChangeAspect="1"/>
          </p:cNvPicPr>
          <p:nvPr/>
        </p:nvPicPr>
        <p:blipFill>
          <a:blip r:embed="rId4"/>
          <a:stretch>
            <a:fillRect/>
          </a:stretch>
        </p:blipFill>
        <p:spPr>
          <a:xfrm>
            <a:off x="4572431" y="3109810"/>
            <a:ext cx="3364969" cy="685082"/>
          </a:xfrm>
          <a:prstGeom prst="rect">
            <a:avLst/>
          </a:prstGeom>
        </p:spPr>
      </p:pic>
      <p:sp>
        <p:nvSpPr>
          <p:cNvPr id="14" name="Google Shape;901;p45">
            <a:extLst>
              <a:ext uri="{FF2B5EF4-FFF2-40B4-BE49-F238E27FC236}">
                <a16:creationId xmlns:a16="http://schemas.microsoft.com/office/drawing/2014/main" id="{676F3A3E-3AE3-154A-BD4A-F95045E395AE}"/>
              </a:ext>
            </a:extLst>
          </p:cNvPr>
          <p:cNvSpPr txBox="1">
            <a:spLocks/>
          </p:cNvSpPr>
          <p:nvPr/>
        </p:nvSpPr>
        <p:spPr>
          <a:xfrm>
            <a:off x="5430426" y="2584173"/>
            <a:ext cx="3204527" cy="3352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ato Black"/>
              <a:buNone/>
              <a:defRPr sz="2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9pPr>
          </a:lstStyle>
          <a:p>
            <a:r>
              <a:rPr lang="it-IT" sz="1000" dirty="0">
                <a:hlinkClick r:id="rId5"/>
              </a:rPr>
              <a:t>https://colligo.shop/home</a:t>
            </a:r>
            <a:endParaRPr lang="it-IT" sz="1000" dirty="0"/>
          </a:p>
          <a:p>
            <a:r>
              <a:rPr lang="it-IT" sz="1000" dirty="0" err="1"/>
              <a:t>https</a:t>
            </a:r>
            <a:r>
              <a:rPr lang="it-IT" sz="1000" dirty="0"/>
              <a:t>://</a:t>
            </a:r>
            <a:r>
              <a:rPr lang="it-IT" sz="1000" dirty="0" err="1"/>
              <a:t>github.com</a:t>
            </a:r>
            <a:r>
              <a:rPr lang="it-IT" sz="1000" dirty="0"/>
              <a:t>/</a:t>
            </a:r>
            <a:r>
              <a:rPr lang="it-IT" sz="1000" dirty="0" err="1"/>
              <a:t>LucaTomei</a:t>
            </a:r>
            <a:r>
              <a:rPr lang="it-IT" sz="1000" dirty="0"/>
              <a:t>/</a:t>
            </a:r>
            <a:r>
              <a:rPr lang="it-IT" sz="1000" dirty="0" err="1"/>
              <a:t>Colligo-Telegram_Bot</a:t>
            </a:r>
            <a:endParaRPr lang="it-IT"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p:nvPr/>
        </p:nvSpPr>
        <p:spPr>
          <a:xfrm>
            <a:off x="6561475" y="480225"/>
            <a:ext cx="2619000" cy="2457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6"/>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chemeClr val="lt1"/>
                </a:solidFill>
              </a:rPr>
              <a:t>Introduction</a:t>
            </a:r>
            <a:endParaRPr dirty="0">
              <a:solidFill>
                <a:schemeClr val="lt1"/>
              </a:solidFill>
            </a:endParaRPr>
          </a:p>
        </p:txBody>
      </p:sp>
      <p:sp>
        <p:nvSpPr>
          <p:cNvPr id="3" name="Segnaposto testo 2">
            <a:extLst>
              <a:ext uri="{FF2B5EF4-FFF2-40B4-BE49-F238E27FC236}">
                <a16:creationId xmlns:a16="http://schemas.microsoft.com/office/drawing/2014/main" id="{CADCAD7F-939B-4972-9B9F-C13AE7A3EBF5}"/>
              </a:ext>
            </a:extLst>
          </p:cNvPr>
          <p:cNvSpPr>
            <a:spLocks noGrp="1"/>
          </p:cNvSpPr>
          <p:nvPr>
            <p:ph type="body" idx="1"/>
          </p:nvPr>
        </p:nvSpPr>
        <p:spPr>
          <a:xfrm>
            <a:off x="81681" y="319150"/>
            <a:ext cx="4233144" cy="823850"/>
          </a:xfrm>
        </p:spPr>
        <p:txBody>
          <a:bodyPr/>
          <a:lstStyle/>
          <a:p>
            <a:pPr marL="165100" indent="0">
              <a:buNone/>
            </a:pPr>
            <a:r>
              <a:rPr lang="en-US" sz="2400" dirty="0">
                <a:solidFill>
                  <a:srgbClr val="00B050"/>
                </a:solidFill>
              </a:rPr>
              <a:t>ABOUT COLLIGO</a:t>
            </a:r>
          </a:p>
          <a:p>
            <a:pPr marL="165100" indent="0">
              <a:buNone/>
            </a:pPr>
            <a:endParaRPr lang="en-US" dirty="0"/>
          </a:p>
        </p:txBody>
      </p:sp>
      <p:sp>
        <p:nvSpPr>
          <p:cNvPr id="4" name="Rettangolo 3">
            <a:extLst>
              <a:ext uri="{FF2B5EF4-FFF2-40B4-BE49-F238E27FC236}">
                <a16:creationId xmlns:a16="http://schemas.microsoft.com/office/drawing/2014/main" id="{3622A7EA-0730-4B9F-A073-DF644B343A44}"/>
              </a:ext>
            </a:extLst>
          </p:cNvPr>
          <p:cNvSpPr/>
          <p:nvPr/>
        </p:nvSpPr>
        <p:spPr>
          <a:xfrm>
            <a:off x="100356" y="1264891"/>
            <a:ext cx="3571532" cy="3416320"/>
          </a:xfrm>
          <a:prstGeom prst="rect">
            <a:avLst/>
          </a:prstGeom>
        </p:spPr>
        <p:txBody>
          <a:bodyPr wrap="square">
            <a:spAutoFit/>
          </a:bodyPr>
          <a:lstStyle/>
          <a:p>
            <a:pPr marL="165100" indent="0">
              <a:buNone/>
            </a:pPr>
            <a:r>
              <a:rPr lang="en-US" sz="1800" dirty="0">
                <a:solidFill>
                  <a:schemeClr val="bg2"/>
                </a:solidFill>
              </a:rPr>
              <a:t>It’s a smart way to help small shopkeepers promote their business in the neighbourhood.</a:t>
            </a:r>
          </a:p>
          <a:p>
            <a:pPr marL="165100" indent="0">
              <a:buNone/>
            </a:pPr>
            <a:endParaRPr lang="en-US" sz="1800" dirty="0">
              <a:solidFill>
                <a:schemeClr val="bg2"/>
              </a:solidFill>
            </a:endParaRPr>
          </a:p>
          <a:p>
            <a:pPr marL="165100" indent="0">
              <a:buNone/>
            </a:pPr>
            <a:r>
              <a:rPr lang="en-US" sz="1800" dirty="0">
                <a:solidFill>
                  <a:schemeClr val="bg2"/>
                </a:solidFill>
              </a:rPr>
              <a:t>It’s easy and fast to contact shops and take away the ready-made shopping.</a:t>
            </a:r>
          </a:p>
          <a:p>
            <a:pPr marL="165100" indent="0">
              <a:buNone/>
            </a:pPr>
            <a:endParaRPr lang="en-US" sz="1800" dirty="0">
              <a:solidFill>
                <a:schemeClr val="bg2"/>
              </a:solidFill>
            </a:endParaRPr>
          </a:p>
          <a:p>
            <a:pPr marL="165100" indent="0">
              <a:buNone/>
            </a:pPr>
            <a:r>
              <a:rPr lang="en-US" sz="1800" dirty="0">
                <a:solidFill>
                  <a:schemeClr val="bg2"/>
                </a:solidFill>
              </a:rPr>
              <a:t>It’s safer to buy products where relationships between costumers and operators already exist.</a:t>
            </a:r>
            <a:endParaRPr lang="it-IT" sz="1800" dirty="0">
              <a:solidFill>
                <a:schemeClr val="bg2"/>
              </a:solidFill>
            </a:endParaRPr>
          </a:p>
        </p:txBody>
      </p:sp>
      <p:pic>
        <p:nvPicPr>
          <p:cNvPr id="5" name="Elemento grafico 4">
            <a:extLst>
              <a:ext uri="{FF2B5EF4-FFF2-40B4-BE49-F238E27FC236}">
                <a16:creationId xmlns:a16="http://schemas.microsoft.com/office/drawing/2014/main" id="{6CA4D3C0-627B-4132-8B1E-C2675D965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6875" y="78581"/>
            <a:ext cx="5357125" cy="50649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p:nvPr/>
        </p:nvSpPr>
        <p:spPr>
          <a:xfrm>
            <a:off x="6561475" y="480225"/>
            <a:ext cx="2619000" cy="2457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6"/>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chemeClr val="lt1"/>
                </a:solidFill>
              </a:rPr>
              <a:t>Introduction</a:t>
            </a:r>
            <a:endParaRPr dirty="0">
              <a:solidFill>
                <a:schemeClr val="lt1"/>
              </a:solidFill>
            </a:endParaRPr>
          </a:p>
        </p:txBody>
      </p:sp>
      <p:sp>
        <p:nvSpPr>
          <p:cNvPr id="3" name="Segnaposto testo 2">
            <a:extLst>
              <a:ext uri="{FF2B5EF4-FFF2-40B4-BE49-F238E27FC236}">
                <a16:creationId xmlns:a16="http://schemas.microsoft.com/office/drawing/2014/main" id="{CADCAD7F-939B-4972-9B9F-C13AE7A3EBF5}"/>
              </a:ext>
            </a:extLst>
          </p:cNvPr>
          <p:cNvSpPr>
            <a:spLocks noGrp="1"/>
          </p:cNvSpPr>
          <p:nvPr>
            <p:ph type="body" idx="1"/>
          </p:nvPr>
        </p:nvSpPr>
        <p:spPr>
          <a:xfrm>
            <a:off x="81681" y="319150"/>
            <a:ext cx="4233144" cy="823850"/>
          </a:xfrm>
        </p:spPr>
        <p:txBody>
          <a:bodyPr/>
          <a:lstStyle/>
          <a:p>
            <a:pPr marL="165100" indent="0">
              <a:buNone/>
            </a:pPr>
            <a:r>
              <a:rPr lang="en-US" sz="2400" dirty="0">
                <a:solidFill>
                  <a:srgbClr val="00B050"/>
                </a:solidFill>
              </a:rPr>
              <a:t>WHY COLLIGO</a:t>
            </a:r>
          </a:p>
          <a:p>
            <a:pPr marL="165100" indent="0">
              <a:buNone/>
            </a:pPr>
            <a:endParaRPr lang="en-US" dirty="0"/>
          </a:p>
        </p:txBody>
      </p:sp>
      <p:sp>
        <p:nvSpPr>
          <p:cNvPr id="7" name="Rettangolo 6">
            <a:extLst>
              <a:ext uri="{FF2B5EF4-FFF2-40B4-BE49-F238E27FC236}">
                <a16:creationId xmlns:a16="http://schemas.microsoft.com/office/drawing/2014/main" id="{A090DDFA-DAE3-41C1-A2C6-A2B340998FA4}"/>
              </a:ext>
            </a:extLst>
          </p:cNvPr>
          <p:cNvSpPr/>
          <p:nvPr/>
        </p:nvSpPr>
        <p:spPr>
          <a:xfrm>
            <a:off x="189903" y="1143000"/>
            <a:ext cx="3174803" cy="3139321"/>
          </a:xfrm>
          <a:prstGeom prst="rect">
            <a:avLst/>
          </a:prstGeom>
        </p:spPr>
        <p:txBody>
          <a:bodyPr wrap="square">
            <a:spAutoFit/>
          </a:bodyPr>
          <a:lstStyle/>
          <a:p>
            <a:r>
              <a:rPr lang="it-IT" sz="1800" dirty="0">
                <a:solidFill>
                  <a:schemeClr val="bg2"/>
                </a:solidFill>
              </a:rPr>
              <a:t>In this moment, everybody needs a way to avoid infection doing grocery shopping.</a:t>
            </a:r>
          </a:p>
          <a:p>
            <a:r>
              <a:rPr lang="it-IT" sz="1800" dirty="0">
                <a:solidFill>
                  <a:schemeClr val="bg2"/>
                </a:solidFill>
              </a:rPr>
              <a:t>Every small/medium business is smashed by GDO.</a:t>
            </a:r>
          </a:p>
          <a:p>
            <a:endParaRPr lang="it-IT" sz="1800" dirty="0">
              <a:solidFill>
                <a:schemeClr val="bg2"/>
              </a:solidFill>
            </a:endParaRPr>
          </a:p>
          <a:p>
            <a:r>
              <a:rPr lang="it-IT" sz="1800" dirty="0">
                <a:solidFill>
                  <a:schemeClr val="bg2"/>
                </a:solidFill>
              </a:rPr>
              <a:t>The project is born thanks to the solidarity of a small group made up of common people.</a:t>
            </a:r>
          </a:p>
        </p:txBody>
      </p:sp>
      <p:pic>
        <p:nvPicPr>
          <p:cNvPr id="4" name="Elemento grafico 3">
            <a:extLst>
              <a:ext uri="{FF2B5EF4-FFF2-40B4-BE49-F238E27FC236}">
                <a16:creationId xmlns:a16="http://schemas.microsoft.com/office/drawing/2014/main" id="{FF16A207-6EE1-45F5-A6E1-6DCC50268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5622" y="480225"/>
            <a:ext cx="5588378" cy="4663275"/>
          </a:xfrm>
          <a:prstGeom prst="rect">
            <a:avLst/>
          </a:prstGeom>
        </p:spPr>
      </p:pic>
    </p:spTree>
    <p:extLst>
      <p:ext uri="{BB962C8B-B14F-4D97-AF65-F5344CB8AC3E}">
        <p14:creationId xmlns:p14="http://schemas.microsoft.com/office/powerpoint/2010/main" val="963444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t="4967" b="41670"/>
          <a:stretch/>
        </p:blipFill>
        <p:spPr>
          <a:xfrm>
            <a:off x="0" y="0"/>
            <a:ext cx="9144004" cy="3256896"/>
          </a:xfrm>
          <a:prstGeom prst="rect">
            <a:avLst/>
          </a:prstGeom>
          <a:noFill/>
          <a:ln>
            <a:noFill/>
          </a:ln>
        </p:spPr>
      </p:pic>
      <p:sp>
        <p:nvSpPr>
          <p:cNvPr id="194" name="Google Shape;194;p29"/>
          <p:cNvSpPr/>
          <p:nvPr/>
        </p:nvSpPr>
        <p:spPr>
          <a:xfrm>
            <a:off x="4168650" y="2887350"/>
            <a:ext cx="806700" cy="8067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9"/>
          <p:cNvSpPr txBox="1">
            <a:spLocks noGrp="1"/>
          </p:cNvSpPr>
          <p:nvPr>
            <p:ph type="subTitle" idx="1"/>
          </p:nvPr>
        </p:nvSpPr>
        <p:spPr>
          <a:xfrm>
            <a:off x="3386100" y="4165449"/>
            <a:ext cx="2371800" cy="509700"/>
          </a:xfrm>
          <a:prstGeom prst="rect">
            <a:avLst/>
          </a:prstGeom>
        </p:spPr>
        <p:txBody>
          <a:bodyPr spcFirstLastPara="1" wrap="square" lIns="91425" tIns="91425" rIns="91425" bIns="91425" anchor="t" anchorCtr="0">
            <a:noAutofit/>
          </a:bodyPr>
          <a:lstStyle/>
          <a:p>
            <a:pPr marL="0" lvl="0" indent="0"/>
            <a:r>
              <a:rPr lang="en-US" dirty="0">
                <a:solidFill>
                  <a:schemeClr val="bg2"/>
                </a:solidFill>
              </a:rPr>
              <a:t>Preliminary information to identify the target</a:t>
            </a:r>
            <a:endParaRPr dirty="0">
              <a:solidFill>
                <a:schemeClr val="bg2"/>
              </a:solidFill>
            </a:endParaRPr>
          </a:p>
        </p:txBody>
      </p:sp>
      <p:sp>
        <p:nvSpPr>
          <p:cNvPr id="196" name="Google Shape;196;p29"/>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rgbClr val="00B050"/>
                </a:solidFill>
              </a:rPr>
              <a:t>REQUIREMENT ANALYSIS</a:t>
            </a:r>
            <a:endParaRPr dirty="0">
              <a:solidFill>
                <a:srgbClr val="00B050"/>
              </a:solidFill>
            </a:endParaRPr>
          </a:p>
        </p:txBody>
      </p:sp>
      <p:sp>
        <p:nvSpPr>
          <p:cNvPr id="197" name="Google Shape;197;p29"/>
          <p:cNvSpPr txBox="1">
            <a:spLocks noGrp="1"/>
          </p:cNvSpPr>
          <p:nvPr>
            <p:ph type="title" idx="2"/>
          </p:nvPr>
        </p:nvSpPr>
        <p:spPr>
          <a:xfrm>
            <a:off x="3996000" y="2997600"/>
            <a:ext cx="11520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1"/>
          <p:cNvSpPr/>
          <p:nvPr/>
        </p:nvSpPr>
        <p:spPr>
          <a:xfrm>
            <a:off x="7372675" y="480225"/>
            <a:ext cx="1807500" cy="2457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31"/>
          <p:cNvSpPr txBox="1">
            <a:spLocks noGrp="1"/>
          </p:cNvSpPr>
          <p:nvPr>
            <p:ph type="ctrTitle"/>
          </p:nvPr>
        </p:nvSpPr>
        <p:spPr>
          <a:xfrm>
            <a:off x="6414900" y="319681"/>
            <a:ext cx="2619000" cy="45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rgbClr val="FFFFFF"/>
                </a:solidFill>
              </a:rPr>
              <a:t>Requirement Analysis</a:t>
            </a:r>
            <a:endParaRPr dirty="0">
              <a:solidFill>
                <a:srgbClr val="FFFFFF"/>
              </a:solidFill>
            </a:endParaRPr>
          </a:p>
        </p:txBody>
      </p:sp>
      <p:sp>
        <p:nvSpPr>
          <p:cNvPr id="235" name="Google Shape;235;p31"/>
          <p:cNvSpPr/>
          <p:nvPr/>
        </p:nvSpPr>
        <p:spPr>
          <a:xfrm>
            <a:off x="3594750" y="3144325"/>
            <a:ext cx="1954500" cy="15000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1"/>
          <p:cNvSpPr/>
          <p:nvPr/>
        </p:nvSpPr>
        <p:spPr>
          <a:xfrm>
            <a:off x="5918800" y="3144325"/>
            <a:ext cx="1954500" cy="15000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37" name="Google Shape;237;p31"/>
          <p:cNvCxnSpPr/>
          <p:nvPr/>
        </p:nvCxnSpPr>
        <p:spPr>
          <a:xfrm>
            <a:off x="6680200" y="3757925"/>
            <a:ext cx="431700" cy="0"/>
          </a:xfrm>
          <a:prstGeom prst="straightConnector1">
            <a:avLst/>
          </a:prstGeom>
          <a:noFill/>
          <a:ln w="38100" cap="flat" cmpd="sng">
            <a:solidFill>
              <a:schemeClr val="dk1"/>
            </a:solidFill>
            <a:prstDash val="solid"/>
            <a:round/>
            <a:headEnd type="none" w="med" len="med"/>
            <a:tailEnd type="none" w="med" len="med"/>
          </a:ln>
        </p:spPr>
      </p:cxnSp>
      <p:cxnSp>
        <p:nvCxnSpPr>
          <p:cNvPr id="238" name="Google Shape;238;p31"/>
          <p:cNvCxnSpPr/>
          <p:nvPr/>
        </p:nvCxnSpPr>
        <p:spPr>
          <a:xfrm>
            <a:off x="4356150" y="3757925"/>
            <a:ext cx="431700" cy="0"/>
          </a:xfrm>
          <a:prstGeom prst="straightConnector1">
            <a:avLst/>
          </a:prstGeom>
          <a:noFill/>
          <a:ln w="38100" cap="flat" cmpd="sng">
            <a:solidFill>
              <a:schemeClr val="dk1"/>
            </a:solidFill>
            <a:prstDash val="solid"/>
            <a:round/>
            <a:headEnd type="none" w="med" len="med"/>
            <a:tailEnd type="none" w="med" len="med"/>
          </a:ln>
        </p:spPr>
      </p:cxnSp>
      <p:sp>
        <p:nvSpPr>
          <p:cNvPr id="239" name="Google Shape;239;p31"/>
          <p:cNvSpPr txBox="1">
            <a:spLocks noGrp="1"/>
          </p:cNvSpPr>
          <p:nvPr>
            <p:ph type="ctrTitle" idx="3"/>
          </p:nvPr>
        </p:nvSpPr>
        <p:spPr>
          <a:xfrm>
            <a:off x="3544950" y="3448300"/>
            <a:ext cx="20541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QUESTIONNAIRE</a:t>
            </a:r>
            <a:endParaRPr dirty="0"/>
          </a:p>
        </p:txBody>
      </p:sp>
      <p:sp>
        <p:nvSpPr>
          <p:cNvPr id="240" name="Google Shape;240;p31"/>
          <p:cNvSpPr txBox="1">
            <a:spLocks noGrp="1"/>
          </p:cNvSpPr>
          <p:nvPr>
            <p:ph type="subTitle" idx="4"/>
          </p:nvPr>
        </p:nvSpPr>
        <p:spPr>
          <a:xfrm>
            <a:off x="3743742" y="3856976"/>
            <a:ext cx="1656600" cy="634339"/>
          </a:xfrm>
          <a:prstGeom prst="rect">
            <a:avLst/>
          </a:prstGeom>
        </p:spPr>
        <p:txBody>
          <a:bodyPr spcFirstLastPara="1" wrap="square" lIns="91425" tIns="91425" rIns="91425" bIns="91425" anchor="t" anchorCtr="0">
            <a:noAutofit/>
          </a:bodyPr>
          <a:lstStyle/>
          <a:p>
            <a:pPr marL="0" lvl="0" indent="0">
              <a:buSzPts val="1100"/>
            </a:pPr>
            <a:r>
              <a:rPr lang="en-US" dirty="0"/>
              <a:t>Questionnaire results used to validate and improve our original idea</a:t>
            </a:r>
            <a:endParaRPr dirty="0"/>
          </a:p>
        </p:txBody>
      </p:sp>
      <p:sp>
        <p:nvSpPr>
          <p:cNvPr id="241" name="Google Shape;241;p31"/>
          <p:cNvSpPr/>
          <p:nvPr/>
        </p:nvSpPr>
        <p:spPr>
          <a:xfrm>
            <a:off x="1270700" y="3144325"/>
            <a:ext cx="1954500" cy="15000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1"/>
          <p:cNvSpPr txBox="1">
            <a:spLocks noGrp="1"/>
          </p:cNvSpPr>
          <p:nvPr>
            <p:ph type="ctrTitle" idx="5"/>
          </p:nvPr>
        </p:nvSpPr>
        <p:spPr>
          <a:xfrm>
            <a:off x="5869050" y="3448300"/>
            <a:ext cx="20541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USER</a:t>
            </a:r>
            <a:endParaRPr dirty="0"/>
          </a:p>
        </p:txBody>
      </p:sp>
      <p:sp>
        <p:nvSpPr>
          <p:cNvPr id="243" name="Google Shape;243;p31"/>
          <p:cNvSpPr txBox="1">
            <a:spLocks noGrp="1"/>
          </p:cNvSpPr>
          <p:nvPr>
            <p:ph type="subTitle" idx="6"/>
          </p:nvPr>
        </p:nvSpPr>
        <p:spPr>
          <a:xfrm>
            <a:off x="6067800" y="3856977"/>
            <a:ext cx="1656600" cy="452700"/>
          </a:xfrm>
          <a:prstGeom prst="rect">
            <a:avLst/>
          </a:prstGeom>
        </p:spPr>
        <p:txBody>
          <a:bodyPr spcFirstLastPara="1" wrap="square" lIns="91425" tIns="91425" rIns="91425" bIns="91425" anchor="t" anchorCtr="0">
            <a:noAutofit/>
          </a:bodyPr>
          <a:lstStyle/>
          <a:p>
            <a:pPr marL="0" lvl="0" indent="0" algn="l"/>
            <a:r>
              <a:rPr lang="en-US" dirty="0"/>
              <a:t>Analysis of the average user with related scenario</a:t>
            </a:r>
            <a:endParaRPr dirty="0"/>
          </a:p>
        </p:txBody>
      </p:sp>
      <p:sp>
        <p:nvSpPr>
          <p:cNvPr id="244" name="Google Shape;244;p31"/>
          <p:cNvSpPr txBox="1">
            <a:spLocks noGrp="1"/>
          </p:cNvSpPr>
          <p:nvPr>
            <p:ph type="ctrTitle" idx="2"/>
          </p:nvPr>
        </p:nvSpPr>
        <p:spPr>
          <a:xfrm>
            <a:off x="1220850" y="3448300"/>
            <a:ext cx="20541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t>
            </a:r>
            <a:r>
              <a:rPr lang="it-IT" dirty="0"/>
              <a:t>ETITORS</a:t>
            </a:r>
            <a:endParaRPr dirty="0"/>
          </a:p>
        </p:txBody>
      </p:sp>
      <p:sp>
        <p:nvSpPr>
          <p:cNvPr id="245" name="Google Shape;245;p31"/>
          <p:cNvSpPr/>
          <p:nvPr/>
        </p:nvSpPr>
        <p:spPr>
          <a:xfrm>
            <a:off x="4301400" y="2433520"/>
            <a:ext cx="541200" cy="5412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1"/>
          <p:cNvSpPr/>
          <p:nvPr/>
        </p:nvSpPr>
        <p:spPr>
          <a:xfrm>
            <a:off x="1977350" y="2436988"/>
            <a:ext cx="541200" cy="5412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1"/>
          <p:cNvSpPr txBox="1">
            <a:spLocks noGrp="1"/>
          </p:cNvSpPr>
          <p:nvPr>
            <p:ph type="subTitle" idx="1"/>
          </p:nvPr>
        </p:nvSpPr>
        <p:spPr>
          <a:xfrm>
            <a:off x="1419642" y="3856977"/>
            <a:ext cx="1656600" cy="452700"/>
          </a:xfrm>
          <a:prstGeom prst="rect">
            <a:avLst/>
          </a:prstGeom>
        </p:spPr>
        <p:txBody>
          <a:bodyPr spcFirstLastPara="1" wrap="square" lIns="91425" tIns="91425" rIns="91425" bIns="91425" anchor="t" anchorCtr="0">
            <a:noAutofit/>
          </a:bodyPr>
          <a:lstStyle/>
          <a:p>
            <a:pPr marL="0" lvl="0" indent="0"/>
            <a:r>
              <a:rPr lang="en-US" dirty="0"/>
              <a:t>Analysis of functionalities of the main competitors</a:t>
            </a:r>
            <a:endParaRPr dirty="0"/>
          </a:p>
          <a:p>
            <a:pPr marL="0" lvl="0" indent="0" algn="l" rtl="0">
              <a:spcBef>
                <a:spcPts val="0"/>
              </a:spcBef>
              <a:spcAft>
                <a:spcPts val="0"/>
              </a:spcAft>
              <a:buNone/>
            </a:pPr>
            <a:endParaRPr dirty="0"/>
          </a:p>
        </p:txBody>
      </p:sp>
      <p:sp>
        <p:nvSpPr>
          <p:cNvPr id="248" name="Google Shape;248;p31"/>
          <p:cNvSpPr/>
          <p:nvPr/>
        </p:nvSpPr>
        <p:spPr>
          <a:xfrm>
            <a:off x="6625450" y="2437000"/>
            <a:ext cx="541200" cy="5412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31"/>
          <p:cNvGrpSpPr/>
          <p:nvPr/>
        </p:nvGrpSpPr>
        <p:grpSpPr>
          <a:xfrm>
            <a:off x="2081557" y="2534431"/>
            <a:ext cx="352641" cy="350164"/>
            <a:chOff x="-63250675" y="3744075"/>
            <a:chExt cx="320350" cy="318100"/>
          </a:xfrm>
        </p:grpSpPr>
        <p:sp>
          <p:nvSpPr>
            <p:cNvPr id="254" name="Google Shape;254;p3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3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63" name="Google Shape;263;p31"/>
          <p:cNvCxnSpPr/>
          <p:nvPr/>
        </p:nvCxnSpPr>
        <p:spPr>
          <a:xfrm>
            <a:off x="2032100" y="3757925"/>
            <a:ext cx="431700" cy="0"/>
          </a:xfrm>
          <a:prstGeom prst="straightConnector1">
            <a:avLst/>
          </a:prstGeom>
          <a:noFill/>
          <a:ln w="38100" cap="flat" cmpd="sng">
            <a:solidFill>
              <a:schemeClr val="dk1"/>
            </a:solidFill>
            <a:prstDash val="solid"/>
            <a:round/>
            <a:headEnd type="none" w="med" len="med"/>
            <a:tailEnd type="none" w="med" len="med"/>
          </a:ln>
        </p:spPr>
      </p:cxnSp>
      <p:grpSp>
        <p:nvGrpSpPr>
          <p:cNvPr id="36" name="Google Shape;862;p42">
            <a:extLst>
              <a:ext uri="{FF2B5EF4-FFF2-40B4-BE49-F238E27FC236}">
                <a16:creationId xmlns:a16="http://schemas.microsoft.com/office/drawing/2014/main" id="{D3BE84F8-CBB3-40AD-B7CC-8EAD5FBD73C7}"/>
              </a:ext>
            </a:extLst>
          </p:cNvPr>
          <p:cNvGrpSpPr/>
          <p:nvPr/>
        </p:nvGrpSpPr>
        <p:grpSpPr>
          <a:xfrm>
            <a:off x="4437577" y="2564821"/>
            <a:ext cx="268846" cy="278598"/>
            <a:chOff x="3357325" y="2093500"/>
            <a:chExt cx="311525" cy="322825"/>
          </a:xfrm>
        </p:grpSpPr>
        <p:sp>
          <p:nvSpPr>
            <p:cNvPr id="37" name="Google Shape;863;p42">
              <a:extLst>
                <a:ext uri="{FF2B5EF4-FFF2-40B4-BE49-F238E27FC236}">
                  <a16:creationId xmlns:a16="http://schemas.microsoft.com/office/drawing/2014/main" id="{29259D19-3873-43FB-9982-3B822F8E1CE7}"/>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8" name="Google Shape;864;p42">
              <a:extLst>
                <a:ext uri="{FF2B5EF4-FFF2-40B4-BE49-F238E27FC236}">
                  <a16:creationId xmlns:a16="http://schemas.microsoft.com/office/drawing/2014/main" id="{77CF8D00-7D4D-40F4-BDA2-CA7955E9AA91}"/>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9" name="Google Shape;865;p42">
              <a:extLst>
                <a:ext uri="{FF2B5EF4-FFF2-40B4-BE49-F238E27FC236}">
                  <a16:creationId xmlns:a16="http://schemas.microsoft.com/office/drawing/2014/main" id="{BF2B46A9-192E-43C4-B36B-45E91DE67924}"/>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52" name="Google Shape;5803;p56">
            <a:extLst>
              <a:ext uri="{FF2B5EF4-FFF2-40B4-BE49-F238E27FC236}">
                <a16:creationId xmlns:a16="http://schemas.microsoft.com/office/drawing/2014/main" id="{E96402A8-704A-40A5-9B24-6EFBA9D4926E}"/>
              </a:ext>
            </a:extLst>
          </p:cNvPr>
          <p:cNvGrpSpPr/>
          <p:nvPr/>
        </p:nvGrpSpPr>
        <p:grpSpPr>
          <a:xfrm>
            <a:off x="6758521" y="2525998"/>
            <a:ext cx="275057" cy="339271"/>
            <a:chOff x="3330525" y="4399275"/>
            <a:chExt cx="390650" cy="481850"/>
          </a:xfrm>
          <a:solidFill>
            <a:schemeClr val="tx1"/>
          </a:solidFill>
        </p:grpSpPr>
        <p:sp>
          <p:nvSpPr>
            <p:cNvPr id="53" name="Google Shape;5804;p56">
              <a:extLst>
                <a:ext uri="{FF2B5EF4-FFF2-40B4-BE49-F238E27FC236}">
                  <a16:creationId xmlns:a16="http://schemas.microsoft.com/office/drawing/2014/main" id="{51C396B5-6E35-496C-98D4-543A18D53101}"/>
                </a:ext>
              </a:extLst>
            </p:cNvPr>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4" name="Google Shape;5805;p56">
              <a:extLst>
                <a:ext uri="{FF2B5EF4-FFF2-40B4-BE49-F238E27FC236}">
                  <a16:creationId xmlns:a16="http://schemas.microsoft.com/office/drawing/2014/main" id="{6BD4E6F8-011F-4B6D-B200-A788ED24EA9A}"/>
                </a:ext>
              </a:extLst>
            </p:cNvPr>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5" name="Google Shape;5806;p56">
              <a:extLst>
                <a:ext uri="{FF2B5EF4-FFF2-40B4-BE49-F238E27FC236}">
                  <a16:creationId xmlns:a16="http://schemas.microsoft.com/office/drawing/2014/main" id="{203C23E5-F95A-4DE9-B18C-2E43C21A37E1}"/>
                </a:ext>
              </a:extLst>
            </p:cNvPr>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6" name="Google Shape;5807;p56">
              <a:extLst>
                <a:ext uri="{FF2B5EF4-FFF2-40B4-BE49-F238E27FC236}">
                  <a16:creationId xmlns:a16="http://schemas.microsoft.com/office/drawing/2014/main" id="{2846ECC1-86FD-4D0C-855D-4C8DD0018CF5}"/>
                </a:ext>
              </a:extLst>
            </p:cNvPr>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7" name="Google Shape;5808;p56">
              <a:extLst>
                <a:ext uri="{FF2B5EF4-FFF2-40B4-BE49-F238E27FC236}">
                  <a16:creationId xmlns:a16="http://schemas.microsoft.com/office/drawing/2014/main" id="{ACAA19EC-440C-4ED2-890B-4EAAC30A7E29}"/>
                </a:ext>
              </a:extLst>
            </p:cNvPr>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8" name="Google Shape;5809;p56">
              <a:extLst>
                <a:ext uri="{FF2B5EF4-FFF2-40B4-BE49-F238E27FC236}">
                  <a16:creationId xmlns:a16="http://schemas.microsoft.com/office/drawing/2014/main" id="{47B06B4D-F665-40BF-82E9-25DE002C61A0}"/>
                </a:ext>
              </a:extLst>
            </p:cNvPr>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9" name="Google Shape;5810;p56">
              <a:extLst>
                <a:ext uri="{FF2B5EF4-FFF2-40B4-BE49-F238E27FC236}">
                  <a16:creationId xmlns:a16="http://schemas.microsoft.com/office/drawing/2014/main" id="{16C086E4-AFEA-49E3-9E4A-5B715133D63E}"/>
                </a:ext>
              </a:extLst>
            </p:cNvPr>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rgbClr val="FFFFFF"/>
                </a:solidFill>
              </a:rPr>
              <a:t>Competitor</a:t>
            </a:r>
            <a:endParaRPr dirty="0">
              <a:solidFill>
                <a:srgbClr val="FFFFFF"/>
              </a:solidFill>
            </a:endParaRPr>
          </a:p>
        </p:txBody>
      </p:sp>
      <p:pic>
        <p:nvPicPr>
          <p:cNvPr id="3" name="Immagine 2">
            <a:extLst>
              <a:ext uri="{FF2B5EF4-FFF2-40B4-BE49-F238E27FC236}">
                <a16:creationId xmlns:a16="http://schemas.microsoft.com/office/drawing/2014/main" id="{0A54CC32-7701-4EB1-A2F7-D36453EC1CE4}"/>
              </a:ext>
            </a:extLst>
          </p:cNvPr>
          <p:cNvPicPr>
            <a:picLocks noChangeAspect="1"/>
          </p:cNvPicPr>
          <p:nvPr/>
        </p:nvPicPr>
        <p:blipFill>
          <a:blip r:embed="rId3"/>
          <a:stretch>
            <a:fillRect/>
          </a:stretch>
        </p:blipFill>
        <p:spPr>
          <a:xfrm>
            <a:off x="1319502" y="1325446"/>
            <a:ext cx="6504996" cy="3109229"/>
          </a:xfrm>
          <a:prstGeom prst="rect">
            <a:avLst/>
          </a:prstGeom>
        </p:spPr>
      </p:pic>
      <p:sp>
        <p:nvSpPr>
          <p:cNvPr id="4" name="Rettangolo 3">
            <a:extLst>
              <a:ext uri="{FF2B5EF4-FFF2-40B4-BE49-F238E27FC236}">
                <a16:creationId xmlns:a16="http://schemas.microsoft.com/office/drawing/2014/main" id="{4F68CC99-0B9E-429E-999D-F3B37503C981}"/>
              </a:ext>
            </a:extLst>
          </p:cNvPr>
          <p:cNvSpPr/>
          <p:nvPr/>
        </p:nvSpPr>
        <p:spPr>
          <a:xfrm>
            <a:off x="1228725" y="372242"/>
            <a:ext cx="4572000" cy="461665"/>
          </a:xfrm>
          <a:prstGeom prst="rect">
            <a:avLst/>
          </a:prstGeom>
        </p:spPr>
        <p:txBody>
          <a:bodyPr>
            <a:spAutoFit/>
          </a:bodyPr>
          <a:lstStyle/>
          <a:p>
            <a:r>
              <a:rPr lang="en-GB" sz="2400" dirty="0">
                <a:solidFill>
                  <a:srgbClr val="00B050"/>
                </a:solidFill>
              </a:rPr>
              <a:t>Competitor analysis</a:t>
            </a:r>
            <a:endParaRPr lang="it-IT" sz="2400" dirty="0"/>
          </a:p>
        </p:txBody>
      </p:sp>
    </p:spTree>
    <p:extLst>
      <p:ext uri="{BB962C8B-B14F-4D97-AF65-F5344CB8AC3E}">
        <p14:creationId xmlns:p14="http://schemas.microsoft.com/office/powerpoint/2010/main" val="126221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Questionnaire</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999459" y="470373"/>
            <a:ext cx="5301972" cy="830997"/>
          </a:xfrm>
          <a:prstGeom prst="rect">
            <a:avLst/>
          </a:prstGeom>
        </p:spPr>
        <p:txBody>
          <a:bodyPr wrap="square">
            <a:spAutoFit/>
          </a:bodyPr>
          <a:lstStyle/>
          <a:p>
            <a:r>
              <a:rPr lang="it-IT" sz="2400" dirty="0">
                <a:solidFill>
                  <a:srgbClr val="00B050"/>
                </a:solidFill>
              </a:rPr>
              <a:t>Questionnaire analysis: general information</a:t>
            </a:r>
          </a:p>
        </p:txBody>
      </p:sp>
      <p:pic>
        <p:nvPicPr>
          <p:cNvPr id="10" name="Immagine 9">
            <a:extLst>
              <a:ext uri="{FF2B5EF4-FFF2-40B4-BE49-F238E27FC236}">
                <a16:creationId xmlns:a16="http://schemas.microsoft.com/office/drawing/2014/main" id="{908A602E-C1AA-43B4-8C18-22FD1A15658B}"/>
              </a:ext>
            </a:extLst>
          </p:cNvPr>
          <p:cNvPicPr>
            <a:picLocks noChangeAspect="1"/>
          </p:cNvPicPr>
          <p:nvPr/>
        </p:nvPicPr>
        <p:blipFill>
          <a:blip r:embed="rId3"/>
          <a:stretch>
            <a:fillRect/>
          </a:stretch>
        </p:blipFill>
        <p:spPr>
          <a:xfrm>
            <a:off x="903141" y="1452593"/>
            <a:ext cx="3549448" cy="1672267"/>
          </a:xfrm>
          <a:prstGeom prst="rect">
            <a:avLst/>
          </a:prstGeom>
        </p:spPr>
      </p:pic>
      <p:pic>
        <p:nvPicPr>
          <p:cNvPr id="11" name="Immagine 10">
            <a:extLst>
              <a:ext uri="{FF2B5EF4-FFF2-40B4-BE49-F238E27FC236}">
                <a16:creationId xmlns:a16="http://schemas.microsoft.com/office/drawing/2014/main" id="{AC2E0DBA-27BF-44E2-96D9-5D5B0BC4A9F0}"/>
              </a:ext>
            </a:extLst>
          </p:cNvPr>
          <p:cNvPicPr>
            <a:picLocks noChangeAspect="1"/>
          </p:cNvPicPr>
          <p:nvPr/>
        </p:nvPicPr>
        <p:blipFill>
          <a:blip r:embed="rId4"/>
          <a:stretch>
            <a:fillRect/>
          </a:stretch>
        </p:blipFill>
        <p:spPr>
          <a:xfrm>
            <a:off x="4572000" y="1438333"/>
            <a:ext cx="3574061" cy="1672267"/>
          </a:xfrm>
          <a:prstGeom prst="rect">
            <a:avLst/>
          </a:prstGeom>
        </p:spPr>
      </p:pic>
      <p:pic>
        <p:nvPicPr>
          <p:cNvPr id="12" name="Immagine 11">
            <a:extLst>
              <a:ext uri="{FF2B5EF4-FFF2-40B4-BE49-F238E27FC236}">
                <a16:creationId xmlns:a16="http://schemas.microsoft.com/office/drawing/2014/main" id="{2B1DCAE8-AF3B-40BE-BD43-ECCB1B95AD2E}"/>
              </a:ext>
            </a:extLst>
          </p:cNvPr>
          <p:cNvPicPr>
            <a:picLocks noChangeAspect="1"/>
          </p:cNvPicPr>
          <p:nvPr/>
        </p:nvPicPr>
        <p:blipFill>
          <a:blip r:embed="rId5"/>
          <a:stretch>
            <a:fillRect/>
          </a:stretch>
        </p:blipFill>
        <p:spPr>
          <a:xfrm>
            <a:off x="4572000" y="3247564"/>
            <a:ext cx="3574061" cy="1622638"/>
          </a:xfrm>
          <a:prstGeom prst="rect">
            <a:avLst/>
          </a:prstGeom>
        </p:spPr>
      </p:pic>
      <p:pic>
        <p:nvPicPr>
          <p:cNvPr id="2050" name="Picture 2" descr="Grafico delle risposte di Moduli. Titolo della domanda: In questo momento di profonda difficoltà nazionale, saresti disposto a fare la spesa tramite il dispositivo che usi di più?. Numero di risposte: 103 risposte.">
            <a:extLst>
              <a:ext uri="{FF2B5EF4-FFF2-40B4-BE49-F238E27FC236}">
                <a16:creationId xmlns:a16="http://schemas.microsoft.com/office/drawing/2014/main" id="{49D2540D-9483-422D-9346-CB0E5EB60D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41" y="3247564"/>
            <a:ext cx="3549448" cy="160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237666"/>
      </p:ext>
    </p:extLst>
  </p:cSld>
  <p:clrMapOvr>
    <a:masterClrMapping/>
  </p:clrMapOvr>
</p:sld>
</file>

<file path=ppt/theme/theme1.xml><?xml version="1.0" encoding="utf-8"?>
<a:theme xmlns:a="http://schemas.openxmlformats.org/drawingml/2006/main" name="IT CONSULTING">
  <a:themeElements>
    <a:clrScheme name="Simple Light">
      <a:dk1>
        <a:srgbClr val="000000"/>
      </a:dk1>
      <a:lt1>
        <a:srgbClr val="FFFFFF"/>
      </a:lt1>
      <a:dk2>
        <a:srgbClr val="595959"/>
      </a:dk2>
      <a:lt2>
        <a:srgbClr val="EEEEEE"/>
      </a:lt2>
      <a:accent1>
        <a:srgbClr val="FB6B00"/>
      </a:accent1>
      <a:accent2>
        <a:srgbClr val="B74F02"/>
      </a:accent2>
      <a:accent3>
        <a:srgbClr val="FB9B54"/>
      </a:accent3>
      <a:accent4>
        <a:srgbClr val="F3F3F3"/>
      </a:accent4>
      <a:accent5>
        <a:srgbClr val="CCCCCC"/>
      </a:accent5>
      <a:accent6>
        <a:srgbClr val="F6B26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E5E9F0"/>
      </a:dk1>
      <a:lt1>
        <a:sysClr val="window" lastClr="2E344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2294</TotalTime>
  <Words>916</Words>
  <Application>Microsoft Macintosh PowerPoint</Application>
  <PresentationFormat>Presentazione su schermo (16:9)</PresentationFormat>
  <Paragraphs>188</Paragraphs>
  <Slides>30</Slides>
  <Notes>25</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30</vt:i4>
      </vt:variant>
    </vt:vector>
  </HeadingPairs>
  <TitlesOfParts>
    <vt:vector size="41" baseType="lpstr">
      <vt:lpstr>Gill Sans</vt:lpstr>
      <vt:lpstr>Calibri Light</vt:lpstr>
      <vt:lpstr>Source Sans Pro Black</vt:lpstr>
      <vt:lpstr>Wingdings 3</vt:lpstr>
      <vt:lpstr>Lato Light</vt:lpstr>
      <vt:lpstr>Calibri</vt:lpstr>
      <vt:lpstr>Arial</vt:lpstr>
      <vt:lpstr>Lato</vt:lpstr>
      <vt:lpstr>Lato Black</vt:lpstr>
      <vt:lpstr>IT CONSULTING</vt:lpstr>
      <vt:lpstr>Tema di Office</vt:lpstr>
      <vt:lpstr>Presentazione standard di PowerPoint</vt:lpstr>
      <vt:lpstr>OVERVIEW</vt:lpstr>
      <vt:lpstr>INTRODUTION TO COLLIGO</vt:lpstr>
      <vt:lpstr>Introduction</vt:lpstr>
      <vt:lpstr>Introduction</vt:lpstr>
      <vt:lpstr>REQUIREMENT ANALYSIS</vt:lpstr>
      <vt:lpstr>Requirement Analysis</vt:lpstr>
      <vt:lpstr>Competitor</vt:lpstr>
      <vt:lpstr>Questionnaire</vt:lpstr>
      <vt:lpstr>Questionnaire</vt:lpstr>
      <vt:lpstr>Questionnaire</vt:lpstr>
      <vt:lpstr>User</vt:lpstr>
      <vt:lpstr>TASK ANALYSIS</vt:lpstr>
      <vt:lpstr>Presentazione standard di PowerPoint</vt:lpstr>
      <vt:lpstr>Presentazione standard di PowerPoint</vt:lpstr>
      <vt:lpstr>Presentazione standard di PowerPoint</vt:lpstr>
      <vt:lpstr>Presentazione standard di PowerPoint</vt:lpstr>
      <vt:lpstr>PROTOTYPE 0 : MOCKUPS</vt:lpstr>
      <vt:lpstr>Mockups</vt:lpstr>
      <vt:lpstr>Mockups</vt:lpstr>
      <vt:lpstr>Mockups</vt:lpstr>
      <vt:lpstr>Mockups</vt:lpstr>
      <vt:lpstr>USED TECNOLOGIES</vt:lpstr>
      <vt:lpstr>Used Tecnologies</vt:lpstr>
      <vt:lpstr>Used Tecnologies</vt:lpstr>
      <vt:lpstr>Used Tecnologies</vt:lpstr>
      <vt:lpstr>Used Tecnologies</vt:lpstr>
      <vt:lpstr>Used Tecnologies</vt:lpstr>
      <vt:lpstr>Used Tecnologies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CONSULTING</dc:title>
  <dc:creator>Daniele</dc:creator>
  <cp:lastModifiedBy>Microsoft Office User</cp:lastModifiedBy>
  <cp:revision>78</cp:revision>
  <dcterms:modified xsi:type="dcterms:W3CDTF">2020-06-09T16:16:02Z</dcterms:modified>
</cp:coreProperties>
</file>